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1"/>
  </p:notesMasterIdLst>
  <p:sldIdLst>
    <p:sldId id="959" r:id="rId2"/>
    <p:sldId id="960" r:id="rId3"/>
    <p:sldId id="952" r:id="rId4"/>
    <p:sldId id="888" r:id="rId5"/>
    <p:sldId id="909" r:id="rId6"/>
    <p:sldId id="882" r:id="rId7"/>
    <p:sldId id="883" r:id="rId8"/>
    <p:sldId id="884" r:id="rId9"/>
    <p:sldId id="908" r:id="rId10"/>
    <p:sldId id="889" r:id="rId11"/>
    <p:sldId id="892" r:id="rId12"/>
    <p:sldId id="891" r:id="rId13"/>
    <p:sldId id="894" r:id="rId14"/>
    <p:sldId id="954" r:id="rId15"/>
    <p:sldId id="955" r:id="rId16"/>
    <p:sldId id="956" r:id="rId17"/>
    <p:sldId id="957" r:id="rId18"/>
    <p:sldId id="958" r:id="rId19"/>
    <p:sldId id="933" r:id="rId20"/>
    <p:sldId id="935" r:id="rId21"/>
    <p:sldId id="931" r:id="rId22"/>
    <p:sldId id="932" r:id="rId23"/>
    <p:sldId id="937" r:id="rId24"/>
    <p:sldId id="946" r:id="rId25"/>
    <p:sldId id="896" r:id="rId26"/>
    <p:sldId id="878" r:id="rId27"/>
    <p:sldId id="897" r:id="rId28"/>
    <p:sldId id="922" r:id="rId29"/>
    <p:sldId id="898" r:id="rId30"/>
    <p:sldId id="948" r:id="rId31"/>
    <p:sldId id="953" r:id="rId32"/>
    <p:sldId id="880" r:id="rId33"/>
    <p:sldId id="949" r:id="rId34"/>
    <p:sldId id="950" r:id="rId35"/>
    <p:sldId id="951" r:id="rId36"/>
    <p:sldId id="924" r:id="rId37"/>
    <p:sldId id="925" r:id="rId38"/>
    <p:sldId id="938" r:id="rId39"/>
    <p:sldId id="901" r:id="rId40"/>
    <p:sldId id="902" r:id="rId41"/>
    <p:sldId id="900" r:id="rId42"/>
    <p:sldId id="904" r:id="rId43"/>
    <p:sldId id="905" r:id="rId44"/>
    <p:sldId id="703" r:id="rId45"/>
    <p:sldId id="914" r:id="rId46"/>
    <p:sldId id="915" r:id="rId47"/>
    <p:sldId id="917" r:id="rId48"/>
    <p:sldId id="918" r:id="rId49"/>
    <p:sldId id="919" r:id="rId50"/>
    <p:sldId id="906" r:id="rId51"/>
    <p:sldId id="921" r:id="rId52"/>
    <p:sldId id="913" r:id="rId53"/>
    <p:sldId id="704" r:id="rId54"/>
    <p:sldId id="907" r:id="rId55"/>
    <p:sldId id="859" r:id="rId56"/>
    <p:sldId id="860" r:id="rId57"/>
    <p:sldId id="861" r:id="rId58"/>
    <p:sldId id="862" r:id="rId59"/>
    <p:sldId id="865" r:id="rId60"/>
    <p:sldId id="866" r:id="rId61"/>
    <p:sldId id="868" r:id="rId62"/>
    <p:sldId id="871" r:id="rId63"/>
    <p:sldId id="870" r:id="rId64"/>
    <p:sldId id="872" r:id="rId65"/>
    <p:sldId id="705" r:id="rId66"/>
    <p:sldId id="926" r:id="rId67"/>
    <p:sldId id="927" r:id="rId68"/>
    <p:sldId id="939" r:id="rId69"/>
    <p:sldId id="940"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20" autoAdjust="0"/>
    <p:restoredTop sz="94576" autoAdjust="0"/>
  </p:normalViewPr>
  <p:slideViewPr>
    <p:cSldViewPr>
      <p:cViewPr>
        <p:scale>
          <a:sx n="60" d="100"/>
          <a:sy n="60" d="100"/>
        </p:scale>
        <p:origin x="-1422" y="-29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87BA17-078B-4B17-98A4-92B25C44816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539723C-DFC2-4753-8454-4F1F45AD1BDA}">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en-US" smtClean="0">
              <a:latin typeface="Times New Roman" pitchFamily="18" charset="0"/>
              <a:cs typeface="Times New Roman" pitchFamily="18" charset="0"/>
            </a:rPr>
            <a:t>1</a:t>
          </a:r>
          <a:endParaRPr lang="en-US">
            <a:latin typeface="Times New Roman" pitchFamily="18" charset="0"/>
            <a:cs typeface="Times New Roman" pitchFamily="18" charset="0"/>
          </a:endParaRPr>
        </a:p>
      </dgm:t>
    </dgm:pt>
    <dgm:pt modelId="{924B017C-821E-427B-810A-3DE9F8804C95}" type="parTrans" cxnId="{CDCF8C5C-2023-4EA5-8A9A-57C6027B5804}">
      <dgm:prSet/>
      <dgm:spPr/>
      <dgm:t>
        <a:bodyPr/>
        <a:lstStyle/>
        <a:p>
          <a:endParaRPr lang="en-US"/>
        </a:p>
      </dgm:t>
    </dgm:pt>
    <dgm:pt modelId="{B18F7DA3-1903-4EC7-B12D-07913BA9E070}" type="sibTrans" cxnId="{CDCF8C5C-2023-4EA5-8A9A-57C6027B5804}">
      <dgm:prSet/>
      <dgm:spPr/>
      <dgm:t>
        <a:bodyPr/>
        <a:lstStyle/>
        <a:p>
          <a:endParaRPr lang="en-US"/>
        </a:p>
      </dgm:t>
    </dgm:pt>
    <dgm:pt modelId="{9349E642-4F5A-40E3-8EFF-43F42394016B}">
      <dgm:prSet phldrT="[Text]" custT="1">
        <dgm:style>
          <a:lnRef idx="0">
            <a:schemeClr val="accent2"/>
          </a:lnRef>
          <a:fillRef idx="3">
            <a:schemeClr val="accent2"/>
          </a:fillRef>
          <a:effectRef idx="3">
            <a:schemeClr val="accent2"/>
          </a:effectRef>
          <a:fontRef idx="minor">
            <a:schemeClr val="lt1"/>
          </a:fontRef>
        </dgm:style>
      </dgm:prSet>
      <dgm:spPr/>
      <dgm:t>
        <a:bodyPr/>
        <a:lstStyle/>
        <a:p>
          <a:pPr algn="just"/>
          <a:r>
            <a:rPr lang="en-US" sz="3200" smtClean="0">
              <a:latin typeface="Times New Roman" pitchFamily="18" charset="0"/>
              <a:cs typeface="Times New Roman" pitchFamily="18" charset="0"/>
            </a:rPr>
            <a:t>Thuyết thần quyền</a:t>
          </a:r>
          <a:endParaRPr lang="en-US" sz="3200">
            <a:latin typeface="Times New Roman" pitchFamily="18" charset="0"/>
            <a:cs typeface="Times New Roman" pitchFamily="18" charset="0"/>
          </a:endParaRPr>
        </a:p>
      </dgm:t>
    </dgm:pt>
    <dgm:pt modelId="{8DD20C35-31BA-4BE1-AFF5-5A3655D96503}" type="parTrans" cxnId="{285258F0-D5A9-436B-90D7-1ED4A9754B9B}">
      <dgm:prSet/>
      <dgm:spPr/>
      <dgm:t>
        <a:bodyPr/>
        <a:lstStyle/>
        <a:p>
          <a:endParaRPr lang="en-US"/>
        </a:p>
      </dgm:t>
    </dgm:pt>
    <dgm:pt modelId="{518F72F2-28FB-426D-93CB-DB475DA76702}" type="sibTrans" cxnId="{285258F0-D5A9-436B-90D7-1ED4A9754B9B}">
      <dgm:prSet/>
      <dgm:spPr/>
      <dgm:t>
        <a:bodyPr/>
        <a:lstStyle/>
        <a:p>
          <a:endParaRPr lang="en-US"/>
        </a:p>
      </dgm:t>
    </dgm:pt>
    <dgm:pt modelId="{B40C7829-8046-4401-8932-5C772DB7FE9E}">
      <dgm:prSet phldrT="[Text]">
        <dgm:style>
          <a:lnRef idx="1">
            <a:schemeClr val="accent1"/>
          </a:lnRef>
          <a:fillRef idx="2">
            <a:schemeClr val="accent1"/>
          </a:fillRef>
          <a:effectRef idx="1">
            <a:schemeClr val="accent1"/>
          </a:effectRef>
          <a:fontRef idx="minor">
            <a:schemeClr val="dk1"/>
          </a:fontRef>
        </dgm:style>
      </dgm:prSet>
      <dgm:spPr/>
      <dgm:t>
        <a:bodyPr/>
        <a:lstStyle/>
        <a:p>
          <a:r>
            <a:rPr lang="en-US" smtClean="0">
              <a:latin typeface="Times New Roman" pitchFamily="18" charset="0"/>
              <a:cs typeface="Times New Roman" pitchFamily="18" charset="0"/>
            </a:rPr>
            <a:t>2</a:t>
          </a:r>
          <a:endParaRPr lang="en-US">
            <a:latin typeface="Times New Roman" pitchFamily="18" charset="0"/>
            <a:cs typeface="Times New Roman" pitchFamily="18" charset="0"/>
          </a:endParaRPr>
        </a:p>
      </dgm:t>
    </dgm:pt>
    <dgm:pt modelId="{45B3F0F2-0C4A-4CAA-B664-D6D9DA7315AD}" type="parTrans" cxnId="{CB92F7C4-EF6A-46B6-9933-5CAC4D73A3AE}">
      <dgm:prSet/>
      <dgm:spPr/>
      <dgm:t>
        <a:bodyPr/>
        <a:lstStyle/>
        <a:p>
          <a:endParaRPr lang="en-US"/>
        </a:p>
      </dgm:t>
    </dgm:pt>
    <dgm:pt modelId="{D031CA3F-DA60-498F-8F54-030FE1875BEA}" type="sibTrans" cxnId="{CB92F7C4-EF6A-46B6-9933-5CAC4D73A3AE}">
      <dgm:prSet/>
      <dgm:spPr/>
      <dgm:t>
        <a:bodyPr/>
        <a:lstStyle/>
        <a:p>
          <a:endParaRPr lang="en-US"/>
        </a:p>
      </dgm:t>
    </dgm:pt>
    <dgm:pt modelId="{90525144-182A-4A61-AC94-95F78137AC6C}">
      <dgm:prSet phldrT="[Text]" custT="1">
        <dgm:style>
          <a:lnRef idx="1">
            <a:schemeClr val="accent4"/>
          </a:lnRef>
          <a:fillRef idx="2">
            <a:schemeClr val="accent4"/>
          </a:fillRef>
          <a:effectRef idx="1">
            <a:schemeClr val="accent4"/>
          </a:effectRef>
          <a:fontRef idx="minor">
            <a:schemeClr val="dk1"/>
          </a:fontRef>
        </dgm:style>
      </dgm:prSet>
      <dgm:spPr/>
      <dgm:t>
        <a:bodyPr/>
        <a:lstStyle/>
        <a:p>
          <a:pPr algn="just"/>
          <a:r>
            <a:rPr lang="en-US" sz="3200" smtClean="0">
              <a:latin typeface="Times New Roman" pitchFamily="18" charset="0"/>
              <a:cs typeface="Times New Roman" pitchFamily="18" charset="0"/>
            </a:rPr>
            <a:t>Thuyết gia trưởng</a:t>
          </a:r>
          <a:endParaRPr lang="en-US" sz="3200">
            <a:latin typeface="Times New Roman" pitchFamily="18" charset="0"/>
            <a:cs typeface="Times New Roman" pitchFamily="18" charset="0"/>
          </a:endParaRPr>
        </a:p>
      </dgm:t>
    </dgm:pt>
    <dgm:pt modelId="{F33F48BF-EBFC-4D20-A0F2-844C09DAD9A1}" type="parTrans" cxnId="{CE0BBF68-629A-4985-904D-45C66B7D2AF5}">
      <dgm:prSet/>
      <dgm:spPr/>
      <dgm:t>
        <a:bodyPr/>
        <a:lstStyle/>
        <a:p>
          <a:endParaRPr lang="en-US"/>
        </a:p>
      </dgm:t>
    </dgm:pt>
    <dgm:pt modelId="{3405616D-40B6-4391-B189-6D94DF52FC64}" type="sibTrans" cxnId="{CE0BBF68-629A-4985-904D-45C66B7D2AF5}">
      <dgm:prSet/>
      <dgm:spPr/>
      <dgm:t>
        <a:bodyPr/>
        <a:lstStyle/>
        <a:p>
          <a:endParaRPr lang="en-US"/>
        </a:p>
      </dgm:t>
    </dgm:pt>
    <dgm:pt modelId="{AF7165C9-168A-4991-A7EA-928F64E667A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mtClean="0">
              <a:latin typeface="Times New Roman" pitchFamily="18" charset="0"/>
              <a:cs typeface="Times New Roman" pitchFamily="18" charset="0"/>
            </a:rPr>
            <a:t>3</a:t>
          </a:r>
          <a:endParaRPr lang="en-US">
            <a:latin typeface="Times New Roman" pitchFamily="18" charset="0"/>
            <a:cs typeface="Times New Roman" pitchFamily="18" charset="0"/>
          </a:endParaRPr>
        </a:p>
      </dgm:t>
    </dgm:pt>
    <dgm:pt modelId="{CEDF5E2E-5B7B-47DE-AA83-86EF25AA3EC4}" type="parTrans" cxnId="{6B45232D-05CA-4CCB-A9D6-3715C299F648}">
      <dgm:prSet/>
      <dgm:spPr/>
      <dgm:t>
        <a:bodyPr/>
        <a:lstStyle/>
        <a:p>
          <a:endParaRPr lang="en-US"/>
        </a:p>
      </dgm:t>
    </dgm:pt>
    <dgm:pt modelId="{2FA9EB4D-683A-491C-8FE4-05BAD6AA807D}" type="sibTrans" cxnId="{6B45232D-05CA-4CCB-A9D6-3715C299F648}">
      <dgm:prSet/>
      <dgm:spPr/>
      <dgm:t>
        <a:bodyPr/>
        <a:lstStyle/>
        <a:p>
          <a:endParaRPr lang="en-US"/>
        </a:p>
      </dgm:t>
    </dgm:pt>
    <dgm:pt modelId="{0CA184BB-B45A-4C94-B00B-3F15CA0E9CB3}">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2800" smtClean="0">
              <a:latin typeface="Times New Roman" pitchFamily="18" charset="0"/>
              <a:cs typeface="Times New Roman" pitchFamily="18" charset="0"/>
            </a:rPr>
            <a:t>Thuyết khế ước xã hội (Rút xô, Montesquie)</a:t>
          </a:r>
          <a:endParaRPr lang="en-US" sz="2800">
            <a:latin typeface="Times New Roman" pitchFamily="18" charset="0"/>
            <a:cs typeface="Times New Roman" pitchFamily="18" charset="0"/>
          </a:endParaRPr>
        </a:p>
      </dgm:t>
    </dgm:pt>
    <dgm:pt modelId="{7B9E33AD-6AA0-4722-91B8-B9A7234F3E64}" type="parTrans" cxnId="{BE7BEF38-EA96-464D-BA31-4063EFF7398D}">
      <dgm:prSet/>
      <dgm:spPr/>
      <dgm:t>
        <a:bodyPr/>
        <a:lstStyle/>
        <a:p>
          <a:endParaRPr lang="en-US"/>
        </a:p>
      </dgm:t>
    </dgm:pt>
    <dgm:pt modelId="{99370A3F-8862-41A5-AE60-5E16DB884A57}" type="sibTrans" cxnId="{BE7BEF38-EA96-464D-BA31-4063EFF7398D}">
      <dgm:prSet/>
      <dgm:spPr/>
      <dgm:t>
        <a:bodyPr/>
        <a:lstStyle/>
        <a:p>
          <a:endParaRPr lang="en-US"/>
        </a:p>
      </dgm:t>
    </dgm:pt>
    <dgm:pt modelId="{5A88DAE8-B7FF-4689-9815-3C169FA10FFF}" type="pres">
      <dgm:prSet presAssocID="{0287BA17-078B-4B17-98A4-92B25C44816C}" presName="linearFlow" presStyleCnt="0">
        <dgm:presLayoutVars>
          <dgm:dir/>
          <dgm:animLvl val="lvl"/>
          <dgm:resizeHandles val="exact"/>
        </dgm:presLayoutVars>
      </dgm:prSet>
      <dgm:spPr/>
      <dgm:t>
        <a:bodyPr/>
        <a:lstStyle/>
        <a:p>
          <a:endParaRPr lang="en-US"/>
        </a:p>
      </dgm:t>
    </dgm:pt>
    <dgm:pt modelId="{15462A06-4274-49F5-B943-5BA6F77FB066}" type="pres">
      <dgm:prSet presAssocID="{6539723C-DFC2-4753-8454-4F1F45AD1BDA}" presName="composite" presStyleCnt="0"/>
      <dgm:spPr/>
    </dgm:pt>
    <dgm:pt modelId="{0319DA63-65FB-4173-BD1A-E655A4A8185D}" type="pres">
      <dgm:prSet presAssocID="{6539723C-DFC2-4753-8454-4F1F45AD1BDA}" presName="parentText" presStyleLbl="alignNode1" presStyleIdx="0" presStyleCnt="3">
        <dgm:presLayoutVars>
          <dgm:chMax val="1"/>
          <dgm:bulletEnabled val="1"/>
        </dgm:presLayoutVars>
      </dgm:prSet>
      <dgm:spPr/>
      <dgm:t>
        <a:bodyPr/>
        <a:lstStyle/>
        <a:p>
          <a:endParaRPr lang="en-US"/>
        </a:p>
      </dgm:t>
    </dgm:pt>
    <dgm:pt modelId="{7E81C29E-FAE0-4268-8B5E-D69A6DB17D3D}" type="pres">
      <dgm:prSet presAssocID="{6539723C-DFC2-4753-8454-4F1F45AD1BDA}" presName="descendantText" presStyleLbl="alignAcc1" presStyleIdx="0" presStyleCnt="3">
        <dgm:presLayoutVars>
          <dgm:bulletEnabled val="1"/>
        </dgm:presLayoutVars>
      </dgm:prSet>
      <dgm:spPr/>
      <dgm:t>
        <a:bodyPr/>
        <a:lstStyle/>
        <a:p>
          <a:endParaRPr lang="en-US"/>
        </a:p>
      </dgm:t>
    </dgm:pt>
    <dgm:pt modelId="{C8051772-BA2E-424C-A590-AB0BF134A667}" type="pres">
      <dgm:prSet presAssocID="{B18F7DA3-1903-4EC7-B12D-07913BA9E070}" presName="sp" presStyleCnt="0"/>
      <dgm:spPr/>
    </dgm:pt>
    <dgm:pt modelId="{5A67531F-06D6-4B88-BE4A-B5ECC59359CE}" type="pres">
      <dgm:prSet presAssocID="{B40C7829-8046-4401-8932-5C772DB7FE9E}" presName="composite" presStyleCnt="0"/>
      <dgm:spPr/>
    </dgm:pt>
    <dgm:pt modelId="{45C3BA2C-93C8-4B69-975B-D27286BDB037}" type="pres">
      <dgm:prSet presAssocID="{B40C7829-8046-4401-8932-5C772DB7FE9E}" presName="parentText" presStyleLbl="alignNode1" presStyleIdx="1" presStyleCnt="3">
        <dgm:presLayoutVars>
          <dgm:chMax val="1"/>
          <dgm:bulletEnabled val="1"/>
        </dgm:presLayoutVars>
      </dgm:prSet>
      <dgm:spPr/>
      <dgm:t>
        <a:bodyPr/>
        <a:lstStyle/>
        <a:p>
          <a:endParaRPr lang="en-US"/>
        </a:p>
      </dgm:t>
    </dgm:pt>
    <dgm:pt modelId="{85AAB6E8-B097-4FD2-A450-E70F362A74CF}" type="pres">
      <dgm:prSet presAssocID="{B40C7829-8046-4401-8932-5C772DB7FE9E}" presName="descendantText" presStyleLbl="alignAcc1" presStyleIdx="1" presStyleCnt="3">
        <dgm:presLayoutVars>
          <dgm:bulletEnabled val="1"/>
        </dgm:presLayoutVars>
      </dgm:prSet>
      <dgm:spPr/>
      <dgm:t>
        <a:bodyPr/>
        <a:lstStyle/>
        <a:p>
          <a:endParaRPr lang="en-US"/>
        </a:p>
      </dgm:t>
    </dgm:pt>
    <dgm:pt modelId="{1DFBCA86-B36E-4CB2-A1E9-E1C827FBF0F0}" type="pres">
      <dgm:prSet presAssocID="{D031CA3F-DA60-498F-8F54-030FE1875BEA}" presName="sp" presStyleCnt="0"/>
      <dgm:spPr/>
    </dgm:pt>
    <dgm:pt modelId="{CA143202-3040-45B1-B57E-130B2450655A}" type="pres">
      <dgm:prSet presAssocID="{AF7165C9-168A-4991-A7EA-928F64E667AC}" presName="composite" presStyleCnt="0"/>
      <dgm:spPr/>
    </dgm:pt>
    <dgm:pt modelId="{4E0ED05F-5C9D-433F-9872-228DA4C6F0FF}" type="pres">
      <dgm:prSet presAssocID="{AF7165C9-168A-4991-A7EA-928F64E667AC}" presName="parentText" presStyleLbl="alignNode1" presStyleIdx="2" presStyleCnt="3">
        <dgm:presLayoutVars>
          <dgm:chMax val="1"/>
          <dgm:bulletEnabled val="1"/>
        </dgm:presLayoutVars>
      </dgm:prSet>
      <dgm:spPr/>
      <dgm:t>
        <a:bodyPr/>
        <a:lstStyle/>
        <a:p>
          <a:endParaRPr lang="en-US"/>
        </a:p>
      </dgm:t>
    </dgm:pt>
    <dgm:pt modelId="{B1380E64-2482-4174-84C8-1B5A90CF7FC9}" type="pres">
      <dgm:prSet presAssocID="{AF7165C9-168A-4991-A7EA-928F64E667AC}" presName="descendantText" presStyleLbl="alignAcc1" presStyleIdx="2" presStyleCnt="3">
        <dgm:presLayoutVars>
          <dgm:bulletEnabled val="1"/>
        </dgm:presLayoutVars>
      </dgm:prSet>
      <dgm:spPr/>
      <dgm:t>
        <a:bodyPr/>
        <a:lstStyle/>
        <a:p>
          <a:endParaRPr lang="en-US"/>
        </a:p>
      </dgm:t>
    </dgm:pt>
  </dgm:ptLst>
  <dgm:cxnLst>
    <dgm:cxn modelId="{BE7BEF38-EA96-464D-BA31-4063EFF7398D}" srcId="{AF7165C9-168A-4991-A7EA-928F64E667AC}" destId="{0CA184BB-B45A-4C94-B00B-3F15CA0E9CB3}" srcOrd="0" destOrd="0" parTransId="{7B9E33AD-6AA0-4722-91B8-B9A7234F3E64}" sibTransId="{99370A3F-8862-41A5-AE60-5E16DB884A57}"/>
    <dgm:cxn modelId="{1882694A-4971-482B-9567-6C9B04C6AE80}" type="presOf" srcId="{9349E642-4F5A-40E3-8EFF-43F42394016B}" destId="{7E81C29E-FAE0-4268-8B5E-D69A6DB17D3D}" srcOrd="0" destOrd="0" presId="urn:microsoft.com/office/officeart/2005/8/layout/chevron2"/>
    <dgm:cxn modelId="{5B5C1AC5-439A-4313-BCE2-F6B1B184823D}" type="presOf" srcId="{AF7165C9-168A-4991-A7EA-928F64E667AC}" destId="{4E0ED05F-5C9D-433F-9872-228DA4C6F0FF}" srcOrd="0" destOrd="0" presId="urn:microsoft.com/office/officeart/2005/8/layout/chevron2"/>
    <dgm:cxn modelId="{3CD3C664-CD56-4D2E-B3AB-8DBCE73DB890}" type="presOf" srcId="{6539723C-DFC2-4753-8454-4F1F45AD1BDA}" destId="{0319DA63-65FB-4173-BD1A-E655A4A8185D}" srcOrd="0" destOrd="0" presId="urn:microsoft.com/office/officeart/2005/8/layout/chevron2"/>
    <dgm:cxn modelId="{B84F616F-D353-43CB-A1F4-43AE1B730C6E}" type="presOf" srcId="{0287BA17-078B-4B17-98A4-92B25C44816C}" destId="{5A88DAE8-B7FF-4689-9815-3C169FA10FFF}" srcOrd="0" destOrd="0" presId="urn:microsoft.com/office/officeart/2005/8/layout/chevron2"/>
    <dgm:cxn modelId="{6B45232D-05CA-4CCB-A9D6-3715C299F648}" srcId="{0287BA17-078B-4B17-98A4-92B25C44816C}" destId="{AF7165C9-168A-4991-A7EA-928F64E667AC}" srcOrd="2" destOrd="0" parTransId="{CEDF5E2E-5B7B-47DE-AA83-86EF25AA3EC4}" sibTransId="{2FA9EB4D-683A-491C-8FE4-05BAD6AA807D}"/>
    <dgm:cxn modelId="{CDCF8C5C-2023-4EA5-8A9A-57C6027B5804}" srcId="{0287BA17-078B-4B17-98A4-92B25C44816C}" destId="{6539723C-DFC2-4753-8454-4F1F45AD1BDA}" srcOrd="0" destOrd="0" parTransId="{924B017C-821E-427B-810A-3DE9F8804C95}" sibTransId="{B18F7DA3-1903-4EC7-B12D-07913BA9E070}"/>
    <dgm:cxn modelId="{B0240BE4-DC6C-4234-9C45-3391B7C5D96D}" type="presOf" srcId="{0CA184BB-B45A-4C94-B00B-3F15CA0E9CB3}" destId="{B1380E64-2482-4174-84C8-1B5A90CF7FC9}" srcOrd="0" destOrd="0" presId="urn:microsoft.com/office/officeart/2005/8/layout/chevron2"/>
    <dgm:cxn modelId="{CB92F7C4-EF6A-46B6-9933-5CAC4D73A3AE}" srcId="{0287BA17-078B-4B17-98A4-92B25C44816C}" destId="{B40C7829-8046-4401-8932-5C772DB7FE9E}" srcOrd="1" destOrd="0" parTransId="{45B3F0F2-0C4A-4CAA-B664-D6D9DA7315AD}" sibTransId="{D031CA3F-DA60-498F-8F54-030FE1875BEA}"/>
    <dgm:cxn modelId="{42EFB24D-0F93-428F-8F49-F6AD018E9269}" type="presOf" srcId="{90525144-182A-4A61-AC94-95F78137AC6C}" destId="{85AAB6E8-B097-4FD2-A450-E70F362A74CF}" srcOrd="0" destOrd="0" presId="urn:microsoft.com/office/officeart/2005/8/layout/chevron2"/>
    <dgm:cxn modelId="{285258F0-D5A9-436B-90D7-1ED4A9754B9B}" srcId="{6539723C-DFC2-4753-8454-4F1F45AD1BDA}" destId="{9349E642-4F5A-40E3-8EFF-43F42394016B}" srcOrd="0" destOrd="0" parTransId="{8DD20C35-31BA-4BE1-AFF5-5A3655D96503}" sibTransId="{518F72F2-28FB-426D-93CB-DB475DA76702}"/>
    <dgm:cxn modelId="{CE0BBF68-629A-4985-904D-45C66B7D2AF5}" srcId="{B40C7829-8046-4401-8932-5C772DB7FE9E}" destId="{90525144-182A-4A61-AC94-95F78137AC6C}" srcOrd="0" destOrd="0" parTransId="{F33F48BF-EBFC-4D20-A0F2-844C09DAD9A1}" sibTransId="{3405616D-40B6-4391-B189-6D94DF52FC64}"/>
    <dgm:cxn modelId="{CE812FE3-7388-460F-8EA2-278C690C6C18}" type="presOf" srcId="{B40C7829-8046-4401-8932-5C772DB7FE9E}" destId="{45C3BA2C-93C8-4B69-975B-D27286BDB037}" srcOrd="0" destOrd="0" presId="urn:microsoft.com/office/officeart/2005/8/layout/chevron2"/>
    <dgm:cxn modelId="{DB5695F6-A9DE-4CE8-977F-E3BDEE7E467B}" type="presParOf" srcId="{5A88DAE8-B7FF-4689-9815-3C169FA10FFF}" destId="{15462A06-4274-49F5-B943-5BA6F77FB066}" srcOrd="0" destOrd="0" presId="urn:microsoft.com/office/officeart/2005/8/layout/chevron2"/>
    <dgm:cxn modelId="{74795540-DF95-485B-A738-07AD76084CAC}" type="presParOf" srcId="{15462A06-4274-49F5-B943-5BA6F77FB066}" destId="{0319DA63-65FB-4173-BD1A-E655A4A8185D}" srcOrd="0" destOrd="0" presId="urn:microsoft.com/office/officeart/2005/8/layout/chevron2"/>
    <dgm:cxn modelId="{77BB8718-EFF7-49C0-B2CC-D06DC15D55B0}" type="presParOf" srcId="{15462A06-4274-49F5-B943-5BA6F77FB066}" destId="{7E81C29E-FAE0-4268-8B5E-D69A6DB17D3D}" srcOrd="1" destOrd="0" presId="urn:microsoft.com/office/officeart/2005/8/layout/chevron2"/>
    <dgm:cxn modelId="{ECCFC3E2-89A2-459A-B1EF-44A85AF89CA3}" type="presParOf" srcId="{5A88DAE8-B7FF-4689-9815-3C169FA10FFF}" destId="{C8051772-BA2E-424C-A590-AB0BF134A667}" srcOrd="1" destOrd="0" presId="urn:microsoft.com/office/officeart/2005/8/layout/chevron2"/>
    <dgm:cxn modelId="{A1D0B9E9-38FE-4C5C-8682-D425BEEBCBDA}" type="presParOf" srcId="{5A88DAE8-B7FF-4689-9815-3C169FA10FFF}" destId="{5A67531F-06D6-4B88-BE4A-B5ECC59359CE}" srcOrd="2" destOrd="0" presId="urn:microsoft.com/office/officeart/2005/8/layout/chevron2"/>
    <dgm:cxn modelId="{10D7811B-F458-4DFF-A939-667D609D0F59}" type="presParOf" srcId="{5A67531F-06D6-4B88-BE4A-B5ECC59359CE}" destId="{45C3BA2C-93C8-4B69-975B-D27286BDB037}" srcOrd="0" destOrd="0" presId="urn:microsoft.com/office/officeart/2005/8/layout/chevron2"/>
    <dgm:cxn modelId="{FE703548-7C50-4048-94AD-CF4AFB833273}" type="presParOf" srcId="{5A67531F-06D6-4B88-BE4A-B5ECC59359CE}" destId="{85AAB6E8-B097-4FD2-A450-E70F362A74CF}" srcOrd="1" destOrd="0" presId="urn:microsoft.com/office/officeart/2005/8/layout/chevron2"/>
    <dgm:cxn modelId="{03F63610-C529-4F6E-A294-51EE68AD4AFA}" type="presParOf" srcId="{5A88DAE8-B7FF-4689-9815-3C169FA10FFF}" destId="{1DFBCA86-B36E-4CB2-A1E9-E1C827FBF0F0}" srcOrd="3" destOrd="0" presId="urn:microsoft.com/office/officeart/2005/8/layout/chevron2"/>
    <dgm:cxn modelId="{DC6EDDEE-B22A-435A-80DC-F221918BDCDF}" type="presParOf" srcId="{5A88DAE8-B7FF-4689-9815-3C169FA10FFF}" destId="{CA143202-3040-45B1-B57E-130B2450655A}" srcOrd="4" destOrd="0" presId="urn:microsoft.com/office/officeart/2005/8/layout/chevron2"/>
    <dgm:cxn modelId="{00A5FFE9-0C22-4431-B93C-8F9D747760D2}" type="presParOf" srcId="{CA143202-3040-45B1-B57E-130B2450655A}" destId="{4E0ED05F-5C9D-433F-9872-228DA4C6F0FF}" srcOrd="0" destOrd="0" presId="urn:microsoft.com/office/officeart/2005/8/layout/chevron2"/>
    <dgm:cxn modelId="{F1E5654B-2C11-4160-9FB1-D8299B9B24AE}" type="presParOf" srcId="{CA143202-3040-45B1-B57E-130B2450655A}" destId="{B1380E64-2482-4174-84C8-1B5A90CF7FC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87BA17-078B-4B17-98A4-92B25C44816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539723C-DFC2-4753-8454-4F1F45AD1BDA}">
      <dgm:prSet phldrT="[Text]">
        <dgm:style>
          <a:lnRef idx="2">
            <a:schemeClr val="dk1">
              <a:shade val="50000"/>
            </a:schemeClr>
          </a:lnRef>
          <a:fillRef idx="1">
            <a:schemeClr val="dk1"/>
          </a:fillRef>
          <a:effectRef idx="0">
            <a:schemeClr val="dk1"/>
          </a:effectRef>
          <a:fontRef idx="minor">
            <a:schemeClr val="lt1"/>
          </a:fontRef>
        </dgm:style>
      </dgm:prSet>
      <dgm:spPr/>
      <dgm:t>
        <a:bodyPr/>
        <a:lstStyle/>
        <a:p>
          <a:r>
            <a:rPr lang="en-US" smtClean="0">
              <a:latin typeface="Times New Roman" pitchFamily="18" charset="0"/>
              <a:cs typeface="Times New Roman" pitchFamily="18" charset="0"/>
            </a:rPr>
            <a:t>5.3.1</a:t>
          </a:r>
          <a:endParaRPr lang="en-US">
            <a:latin typeface="Times New Roman" pitchFamily="18" charset="0"/>
            <a:cs typeface="Times New Roman" pitchFamily="18" charset="0"/>
          </a:endParaRPr>
        </a:p>
      </dgm:t>
    </dgm:pt>
    <dgm:pt modelId="{924B017C-821E-427B-810A-3DE9F8804C95}" type="parTrans" cxnId="{CDCF8C5C-2023-4EA5-8A9A-57C6027B5804}">
      <dgm:prSet/>
      <dgm:spPr/>
      <dgm:t>
        <a:bodyPr/>
        <a:lstStyle/>
        <a:p>
          <a:endParaRPr lang="en-US"/>
        </a:p>
      </dgm:t>
    </dgm:pt>
    <dgm:pt modelId="{B18F7DA3-1903-4EC7-B12D-07913BA9E070}" type="sibTrans" cxnId="{CDCF8C5C-2023-4EA5-8A9A-57C6027B5804}">
      <dgm:prSet/>
      <dgm:spPr/>
      <dgm:t>
        <a:bodyPr/>
        <a:lstStyle/>
        <a:p>
          <a:endParaRPr lang="en-US"/>
        </a:p>
      </dgm:t>
    </dgm:pt>
    <dgm:pt modelId="{9349E642-4F5A-40E3-8EFF-43F42394016B}">
      <dgm:prSet phldrT="[Text]" custT="1">
        <dgm:style>
          <a:lnRef idx="0">
            <a:schemeClr val="accent2"/>
          </a:lnRef>
          <a:fillRef idx="3">
            <a:schemeClr val="accent2"/>
          </a:fillRef>
          <a:effectRef idx="3">
            <a:schemeClr val="accent2"/>
          </a:effectRef>
          <a:fontRef idx="minor">
            <a:schemeClr val="lt1"/>
          </a:fontRef>
        </dgm:style>
      </dgm:prSet>
      <dgm:spPr/>
      <dgm:t>
        <a:bodyPr/>
        <a:lstStyle/>
        <a:p>
          <a:pPr algn="just"/>
          <a:r>
            <a:rPr lang="en-US" sz="3200" smtClean="0">
              <a:latin typeface="Times New Roman" pitchFamily="18" charset="0"/>
              <a:cs typeface="Times New Roman" pitchFamily="18" charset="0"/>
            </a:rPr>
            <a:t>Khái niệm BMNN</a:t>
          </a:r>
          <a:endParaRPr lang="en-US" sz="3200">
            <a:latin typeface="Times New Roman" pitchFamily="18" charset="0"/>
            <a:cs typeface="Times New Roman" pitchFamily="18" charset="0"/>
          </a:endParaRPr>
        </a:p>
      </dgm:t>
    </dgm:pt>
    <dgm:pt modelId="{8DD20C35-31BA-4BE1-AFF5-5A3655D96503}" type="parTrans" cxnId="{285258F0-D5A9-436B-90D7-1ED4A9754B9B}">
      <dgm:prSet/>
      <dgm:spPr/>
      <dgm:t>
        <a:bodyPr/>
        <a:lstStyle/>
        <a:p>
          <a:endParaRPr lang="en-US"/>
        </a:p>
      </dgm:t>
    </dgm:pt>
    <dgm:pt modelId="{518F72F2-28FB-426D-93CB-DB475DA76702}" type="sibTrans" cxnId="{285258F0-D5A9-436B-90D7-1ED4A9754B9B}">
      <dgm:prSet/>
      <dgm:spPr/>
      <dgm:t>
        <a:bodyPr/>
        <a:lstStyle/>
        <a:p>
          <a:endParaRPr lang="en-US"/>
        </a:p>
      </dgm:t>
    </dgm:pt>
    <dgm:pt modelId="{B40C7829-8046-4401-8932-5C772DB7FE9E}">
      <dgm:prSet phldrT="[Text]">
        <dgm:style>
          <a:lnRef idx="1">
            <a:schemeClr val="accent1"/>
          </a:lnRef>
          <a:fillRef idx="2">
            <a:schemeClr val="accent1"/>
          </a:fillRef>
          <a:effectRef idx="1">
            <a:schemeClr val="accent1"/>
          </a:effectRef>
          <a:fontRef idx="minor">
            <a:schemeClr val="dk1"/>
          </a:fontRef>
        </dgm:style>
      </dgm:prSet>
      <dgm:spPr/>
      <dgm:t>
        <a:bodyPr/>
        <a:lstStyle/>
        <a:p>
          <a:r>
            <a:rPr lang="en-US" smtClean="0">
              <a:latin typeface="Times New Roman" pitchFamily="18" charset="0"/>
              <a:cs typeface="Times New Roman" pitchFamily="18" charset="0"/>
            </a:rPr>
            <a:t>5.3.2</a:t>
          </a:r>
          <a:endParaRPr lang="en-US">
            <a:latin typeface="Times New Roman" pitchFamily="18" charset="0"/>
            <a:cs typeface="Times New Roman" pitchFamily="18" charset="0"/>
          </a:endParaRPr>
        </a:p>
      </dgm:t>
    </dgm:pt>
    <dgm:pt modelId="{45B3F0F2-0C4A-4CAA-B664-D6D9DA7315AD}" type="parTrans" cxnId="{CB92F7C4-EF6A-46B6-9933-5CAC4D73A3AE}">
      <dgm:prSet/>
      <dgm:spPr/>
      <dgm:t>
        <a:bodyPr/>
        <a:lstStyle/>
        <a:p>
          <a:endParaRPr lang="en-US"/>
        </a:p>
      </dgm:t>
    </dgm:pt>
    <dgm:pt modelId="{D031CA3F-DA60-498F-8F54-030FE1875BEA}" type="sibTrans" cxnId="{CB92F7C4-EF6A-46B6-9933-5CAC4D73A3AE}">
      <dgm:prSet/>
      <dgm:spPr/>
      <dgm:t>
        <a:bodyPr/>
        <a:lstStyle/>
        <a:p>
          <a:endParaRPr lang="en-US"/>
        </a:p>
      </dgm:t>
    </dgm:pt>
    <dgm:pt modelId="{90525144-182A-4A61-AC94-95F78137AC6C}">
      <dgm:prSet phldrT="[Text]" custT="1">
        <dgm:style>
          <a:lnRef idx="1">
            <a:schemeClr val="accent4"/>
          </a:lnRef>
          <a:fillRef idx="2">
            <a:schemeClr val="accent4"/>
          </a:fillRef>
          <a:effectRef idx="1">
            <a:schemeClr val="accent4"/>
          </a:effectRef>
          <a:fontRef idx="minor">
            <a:schemeClr val="dk1"/>
          </a:fontRef>
        </dgm:style>
      </dgm:prSet>
      <dgm:spPr/>
      <dgm:t>
        <a:bodyPr/>
        <a:lstStyle/>
        <a:p>
          <a:pPr algn="just"/>
          <a:r>
            <a:rPr lang="en-US" sz="2800" smtClean="0">
              <a:latin typeface="Times New Roman" pitchFamily="18" charset="0"/>
              <a:cs typeface="Times New Roman" pitchFamily="18" charset="0"/>
            </a:rPr>
            <a:t>Các nguyên tắc tổ chức và hoạt động của BMNN</a:t>
          </a:r>
          <a:endParaRPr lang="en-US" sz="2800">
            <a:latin typeface="Times New Roman" pitchFamily="18" charset="0"/>
            <a:cs typeface="Times New Roman" pitchFamily="18" charset="0"/>
          </a:endParaRPr>
        </a:p>
      </dgm:t>
    </dgm:pt>
    <dgm:pt modelId="{F33F48BF-EBFC-4D20-A0F2-844C09DAD9A1}" type="parTrans" cxnId="{CE0BBF68-629A-4985-904D-45C66B7D2AF5}">
      <dgm:prSet/>
      <dgm:spPr/>
      <dgm:t>
        <a:bodyPr/>
        <a:lstStyle/>
        <a:p>
          <a:endParaRPr lang="en-US"/>
        </a:p>
      </dgm:t>
    </dgm:pt>
    <dgm:pt modelId="{3405616D-40B6-4391-B189-6D94DF52FC64}" type="sibTrans" cxnId="{CE0BBF68-629A-4985-904D-45C66B7D2AF5}">
      <dgm:prSet/>
      <dgm:spPr/>
      <dgm:t>
        <a:bodyPr/>
        <a:lstStyle/>
        <a:p>
          <a:endParaRPr lang="en-US"/>
        </a:p>
      </dgm:t>
    </dgm:pt>
    <dgm:pt modelId="{AF7165C9-168A-4991-A7EA-928F64E667A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mtClean="0">
              <a:latin typeface="Times New Roman" pitchFamily="18" charset="0"/>
              <a:cs typeface="Times New Roman" pitchFamily="18" charset="0"/>
            </a:rPr>
            <a:t>5.3.3</a:t>
          </a:r>
          <a:endParaRPr lang="en-US">
            <a:latin typeface="Times New Roman" pitchFamily="18" charset="0"/>
            <a:cs typeface="Times New Roman" pitchFamily="18" charset="0"/>
          </a:endParaRPr>
        </a:p>
      </dgm:t>
    </dgm:pt>
    <dgm:pt modelId="{CEDF5E2E-5B7B-47DE-AA83-86EF25AA3EC4}" type="parTrans" cxnId="{6B45232D-05CA-4CCB-A9D6-3715C299F648}">
      <dgm:prSet/>
      <dgm:spPr/>
      <dgm:t>
        <a:bodyPr/>
        <a:lstStyle/>
        <a:p>
          <a:endParaRPr lang="en-US"/>
        </a:p>
      </dgm:t>
    </dgm:pt>
    <dgm:pt modelId="{2FA9EB4D-683A-491C-8FE4-05BAD6AA807D}" type="sibTrans" cxnId="{6B45232D-05CA-4CCB-A9D6-3715C299F648}">
      <dgm:prSet/>
      <dgm:spPr/>
      <dgm:t>
        <a:bodyPr/>
        <a:lstStyle/>
        <a:p>
          <a:endParaRPr lang="en-US"/>
        </a:p>
      </dgm:t>
    </dgm:pt>
    <dgm:pt modelId="{0CA184BB-B45A-4C94-B00B-3F15CA0E9CB3}">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2800" smtClean="0">
              <a:latin typeface="Times New Roman" pitchFamily="18" charset="0"/>
              <a:cs typeface="Times New Roman" pitchFamily="18" charset="0"/>
            </a:rPr>
            <a:t>Các cơ quan trong BMNN CHXHCNVN</a:t>
          </a:r>
          <a:endParaRPr lang="en-US" sz="2800">
            <a:latin typeface="Times New Roman" pitchFamily="18" charset="0"/>
            <a:cs typeface="Times New Roman" pitchFamily="18" charset="0"/>
          </a:endParaRPr>
        </a:p>
      </dgm:t>
    </dgm:pt>
    <dgm:pt modelId="{7B9E33AD-6AA0-4722-91B8-B9A7234F3E64}" type="parTrans" cxnId="{BE7BEF38-EA96-464D-BA31-4063EFF7398D}">
      <dgm:prSet/>
      <dgm:spPr/>
      <dgm:t>
        <a:bodyPr/>
        <a:lstStyle/>
        <a:p>
          <a:endParaRPr lang="en-US"/>
        </a:p>
      </dgm:t>
    </dgm:pt>
    <dgm:pt modelId="{99370A3F-8862-41A5-AE60-5E16DB884A57}" type="sibTrans" cxnId="{BE7BEF38-EA96-464D-BA31-4063EFF7398D}">
      <dgm:prSet/>
      <dgm:spPr/>
      <dgm:t>
        <a:bodyPr/>
        <a:lstStyle/>
        <a:p>
          <a:endParaRPr lang="en-US"/>
        </a:p>
      </dgm:t>
    </dgm:pt>
    <dgm:pt modelId="{5A88DAE8-B7FF-4689-9815-3C169FA10FFF}" type="pres">
      <dgm:prSet presAssocID="{0287BA17-078B-4B17-98A4-92B25C44816C}" presName="linearFlow" presStyleCnt="0">
        <dgm:presLayoutVars>
          <dgm:dir/>
          <dgm:animLvl val="lvl"/>
          <dgm:resizeHandles val="exact"/>
        </dgm:presLayoutVars>
      </dgm:prSet>
      <dgm:spPr/>
      <dgm:t>
        <a:bodyPr/>
        <a:lstStyle/>
        <a:p>
          <a:endParaRPr lang="en-US"/>
        </a:p>
      </dgm:t>
    </dgm:pt>
    <dgm:pt modelId="{15462A06-4274-49F5-B943-5BA6F77FB066}" type="pres">
      <dgm:prSet presAssocID="{6539723C-DFC2-4753-8454-4F1F45AD1BDA}" presName="composite" presStyleCnt="0"/>
      <dgm:spPr/>
    </dgm:pt>
    <dgm:pt modelId="{0319DA63-65FB-4173-BD1A-E655A4A8185D}" type="pres">
      <dgm:prSet presAssocID="{6539723C-DFC2-4753-8454-4F1F45AD1BDA}" presName="parentText" presStyleLbl="alignNode1" presStyleIdx="0" presStyleCnt="3">
        <dgm:presLayoutVars>
          <dgm:chMax val="1"/>
          <dgm:bulletEnabled val="1"/>
        </dgm:presLayoutVars>
      </dgm:prSet>
      <dgm:spPr/>
      <dgm:t>
        <a:bodyPr/>
        <a:lstStyle/>
        <a:p>
          <a:endParaRPr lang="en-US"/>
        </a:p>
      </dgm:t>
    </dgm:pt>
    <dgm:pt modelId="{7E81C29E-FAE0-4268-8B5E-D69A6DB17D3D}" type="pres">
      <dgm:prSet presAssocID="{6539723C-DFC2-4753-8454-4F1F45AD1BDA}" presName="descendantText" presStyleLbl="alignAcc1" presStyleIdx="0" presStyleCnt="3">
        <dgm:presLayoutVars>
          <dgm:bulletEnabled val="1"/>
        </dgm:presLayoutVars>
      </dgm:prSet>
      <dgm:spPr/>
      <dgm:t>
        <a:bodyPr/>
        <a:lstStyle/>
        <a:p>
          <a:endParaRPr lang="en-US"/>
        </a:p>
      </dgm:t>
    </dgm:pt>
    <dgm:pt modelId="{C8051772-BA2E-424C-A590-AB0BF134A667}" type="pres">
      <dgm:prSet presAssocID="{B18F7DA3-1903-4EC7-B12D-07913BA9E070}" presName="sp" presStyleCnt="0"/>
      <dgm:spPr/>
    </dgm:pt>
    <dgm:pt modelId="{5A67531F-06D6-4B88-BE4A-B5ECC59359CE}" type="pres">
      <dgm:prSet presAssocID="{B40C7829-8046-4401-8932-5C772DB7FE9E}" presName="composite" presStyleCnt="0"/>
      <dgm:spPr/>
    </dgm:pt>
    <dgm:pt modelId="{45C3BA2C-93C8-4B69-975B-D27286BDB037}" type="pres">
      <dgm:prSet presAssocID="{B40C7829-8046-4401-8932-5C772DB7FE9E}" presName="parentText" presStyleLbl="alignNode1" presStyleIdx="1" presStyleCnt="3">
        <dgm:presLayoutVars>
          <dgm:chMax val="1"/>
          <dgm:bulletEnabled val="1"/>
        </dgm:presLayoutVars>
      </dgm:prSet>
      <dgm:spPr/>
      <dgm:t>
        <a:bodyPr/>
        <a:lstStyle/>
        <a:p>
          <a:endParaRPr lang="en-US"/>
        </a:p>
      </dgm:t>
    </dgm:pt>
    <dgm:pt modelId="{85AAB6E8-B097-4FD2-A450-E70F362A74CF}" type="pres">
      <dgm:prSet presAssocID="{B40C7829-8046-4401-8932-5C772DB7FE9E}" presName="descendantText" presStyleLbl="alignAcc1" presStyleIdx="1" presStyleCnt="3">
        <dgm:presLayoutVars>
          <dgm:bulletEnabled val="1"/>
        </dgm:presLayoutVars>
      </dgm:prSet>
      <dgm:spPr/>
      <dgm:t>
        <a:bodyPr/>
        <a:lstStyle/>
        <a:p>
          <a:endParaRPr lang="en-US"/>
        </a:p>
      </dgm:t>
    </dgm:pt>
    <dgm:pt modelId="{1DFBCA86-B36E-4CB2-A1E9-E1C827FBF0F0}" type="pres">
      <dgm:prSet presAssocID="{D031CA3F-DA60-498F-8F54-030FE1875BEA}" presName="sp" presStyleCnt="0"/>
      <dgm:spPr/>
    </dgm:pt>
    <dgm:pt modelId="{CA143202-3040-45B1-B57E-130B2450655A}" type="pres">
      <dgm:prSet presAssocID="{AF7165C9-168A-4991-A7EA-928F64E667AC}" presName="composite" presStyleCnt="0"/>
      <dgm:spPr/>
    </dgm:pt>
    <dgm:pt modelId="{4E0ED05F-5C9D-433F-9872-228DA4C6F0FF}" type="pres">
      <dgm:prSet presAssocID="{AF7165C9-168A-4991-A7EA-928F64E667AC}" presName="parentText" presStyleLbl="alignNode1" presStyleIdx="2" presStyleCnt="3">
        <dgm:presLayoutVars>
          <dgm:chMax val="1"/>
          <dgm:bulletEnabled val="1"/>
        </dgm:presLayoutVars>
      </dgm:prSet>
      <dgm:spPr/>
      <dgm:t>
        <a:bodyPr/>
        <a:lstStyle/>
        <a:p>
          <a:endParaRPr lang="en-US"/>
        </a:p>
      </dgm:t>
    </dgm:pt>
    <dgm:pt modelId="{B1380E64-2482-4174-84C8-1B5A90CF7FC9}" type="pres">
      <dgm:prSet presAssocID="{AF7165C9-168A-4991-A7EA-928F64E667AC}" presName="descendantText" presStyleLbl="alignAcc1" presStyleIdx="2" presStyleCnt="3">
        <dgm:presLayoutVars>
          <dgm:bulletEnabled val="1"/>
        </dgm:presLayoutVars>
      </dgm:prSet>
      <dgm:spPr/>
      <dgm:t>
        <a:bodyPr/>
        <a:lstStyle/>
        <a:p>
          <a:endParaRPr lang="en-US"/>
        </a:p>
      </dgm:t>
    </dgm:pt>
  </dgm:ptLst>
  <dgm:cxnLst>
    <dgm:cxn modelId="{C9DA5473-A2EB-4E8A-AAF5-4A4519E281D8}" type="presOf" srcId="{9349E642-4F5A-40E3-8EFF-43F42394016B}" destId="{7E81C29E-FAE0-4268-8B5E-D69A6DB17D3D}" srcOrd="0" destOrd="0" presId="urn:microsoft.com/office/officeart/2005/8/layout/chevron2"/>
    <dgm:cxn modelId="{CB92F7C4-EF6A-46B6-9933-5CAC4D73A3AE}" srcId="{0287BA17-078B-4B17-98A4-92B25C44816C}" destId="{B40C7829-8046-4401-8932-5C772DB7FE9E}" srcOrd="1" destOrd="0" parTransId="{45B3F0F2-0C4A-4CAA-B664-D6D9DA7315AD}" sibTransId="{D031CA3F-DA60-498F-8F54-030FE1875BEA}"/>
    <dgm:cxn modelId="{CE0BBF68-629A-4985-904D-45C66B7D2AF5}" srcId="{B40C7829-8046-4401-8932-5C772DB7FE9E}" destId="{90525144-182A-4A61-AC94-95F78137AC6C}" srcOrd="0" destOrd="0" parTransId="{F33F48BF-EBFC-4D20-A0F2-844C09DAD9A1}" sibTransId="{3405616D-40B6-4391-B189-6D94DF52FC64}"/>
    <dgm:cxn modelId="{285258F0-D5A9-436B-90D7-1ED4A9754B9B}" srcId="{6539723C-DFC2-4753-8454-4F1F45AD1BDA}" destId="{9349E642-4F5A-40E3-8EFF-43F42394016B}" srcOrd="0" destOrd="0" parTransId="{8DD20C35-31BA-4BE1-AFF5-5A3655D96503}" sibTransId="{518F72F2-28FB-426D-93CB-DB475DA76702}"/>
    <dgm:cxn modelId="{9167D398-BE43-442A-9C6F-228B3C696699}" type="presOf" srcId="{6539723C-DFC2-4753-8454-4F1F45AD1BDA}" destId="{0319DA63-65FB-4173-BD1A-E655A4A8185D}" srcOrd="0" destOrd="0" presId="urn:microsoft.com/office/officeart/2005/8/layout/chevron2"/>
    <dgm:cxn modelId="{AD364225-6B65-4B37-8357-D2C717F0B0F1}" type="presOf" srcId="{90525144-182A-4A61-AC94-95F78137AC6C}" destId="{85AAB6E8-B097-4FD2-A450-E70F362A74CF}" srcOrd="0" destOrd="0" presId="urn:microsoft.com/office/officeart/2005/8/layout/chevron2"/>
    <dgm:cxn modelId="{0F0E31A9-9959-48B2-AC9A-86A9A6E2A149}" type="presOf" srcId="{B40C7829-8046-4401-8932-5C772DB7FE9E}" destId="{45C3BA2C-93C8-4B69-975B-D27286BDB037}" srcOrd="0" destOrd="0" presId="urn:microsoft.com/office/officeart/2005/8/layout/chevron2"/>
    <dgm:cxn modelId="{BE7BEF38-EA96-464D-BA31-4063EFF7398D}" srcId="{AF7165C9-168A-4991-A7EA-928F64E667AC}" destId="{0CA184BB-B45A-4C94-B00B-3F15CA0E9CB3}" srcOrd="0" destOrd="0" parTransId="{7B9E33AD-6AA0-4722-91B8-B9A7234F3E64}" sibTransId="{99370A3F-8862-41A5-AE60-5E16DB884A57}"/>
    <dgm:cxn modelId="{6B45232D-05CA-4CCB-A9D6-3715C299F648}" srcId="{0287BA17-078B-4B17-98A4-92B25C44816C}" destId="{AF7165C9-168A-4991-A7EA-928F64E667AC}" srcOrd="2" destOrd="0" parTransId="{CEDF5E2E-5B7B-47DE-AA83-86EF25AA3EC4}" sibTransId="{2FA9EB4D-683A-491C-8FE4-05BAD6AA807D}"/>
    <dgm:cxn modelId="{1CD1D023-221B-4D1D-B254-C524009F547C}" type="presOf" srcId="{0287BA17-078B-4B17-98A4-92B25C44816C}" destId="{5A88DAE8-B7FF-4689-9815-3C169FA10FFF}" srcOrd="0" destOrd="0" presId="urn:microsoft.com/office/officeart/2005/8/layout/chevron2"/>
    <dgm:cxn modelId="{CDCF8C5C-2023-4EA5-8A9A-57C6027B5804}" srcId="{0287BA17-078B-4B17-98A4-92B25C44816C}" destId="{6539723C-DFC2-4753-8454-4F1F45AD1BDA}" srcOrd="0" destOrd="0" parTransId="{924B017C-821E-427B-810A-3DE9F8804C95}" sibTransId="{B18F7DA3-1903-4EC7-B12D-07913BA9E070}"/>
    <dgm:cxn modelId="{7145445C-1556-496F-8DC9-624CB97FF394}" type="presOf" srcId="{AF7165C9-168A-4991-A7EA-928F64E667AC}" destId="{4E0ED05F-5C9D-433F-9872-228DA4C6F0FF}" srcOrd="0" destOrd="0" presId="urn:microsoft.com/office/officeart/2005/8/layout/chevron2"/>
    <dgm:cxn modelId="{F67755F2-7388-4098-8CE6-9969C6B3F517}" type="presOf" srcId="{0CA184BB-B45A-4C94-B00B-3F15CA0E9CB3}" destId="{B1380E64-2482-4174-84C8-1B5A90CF7FC9}" srcOrd="0" destOrd="0" presId="urn:microsoft.com/office/officeart/2005/8/layout/chevron2"/>
    <dgm:cxn modelId="{5FB4AFB8-F827-4260-A4CD-C336708C0840}" type="presParOf" srcId="{5A88DAE8-B7FF-4689-9815-3C169FA10FFF}" destId="{15462A06-4274-49F5-B943-5BA6F77FB066}" srcOrd="0" destOrd="0" presId="urn:microsoft.com/office/officeart/2005/8/layout/chevron2"/>
    <dgm:cxn modelId="{A9004FDA-0A29-4E5E-8C94-E7B1AE5545FF}" type="presParOf" srcId="{15462A06-4274-49F5-B943-5BA6F77FB066}" destId="{0319DA63-65FB-4173-BD1A-E655A4A8185D}" srcOrd="0" destOrd="0" presId="urn:microsoft.com/office/officeart/2005/8/layout/chevron2"/>
    <dgm:cxn modelId="{70A9DAF2-ED61-4A6F-B7EA-CDF8F0985761}" type="presParOf" srcId="{15462A06-4274-49F5-B943-5BA6F77FB066}" destId="{7E81C29E-FAE0-4268-8B5E-D69A6DB17D3D}" srcOrd="1" destOrd="0" presId="urn:microsoft.com/office/officeart/2005/8/layout/chevron2"/>
    <dgm:cxn modelId="{F6C3027D-58C2-4419-954F-B89C5D2A7094}" type="presParOf" srcId="{5A88DAE8-B7FF-4689-9815-3C169FA10FFF}" destId="{C8051772-BA2E-424C-A590-AB0BF134A667}" srcOrd="1" destOrd="0" presId="urn:microsoft.com/office/officeart/2005/8/layout/chevron2"/>
    <dgm:cxn modelId="{D93CB98D-9F82-46E7-BAA5-0503F1938F40}" type="presParOf" srcId="{5A88DAE8-B7FF-4689-9815-3C169FA10FFF}" destId="{5A67531F-06D6-4B88-BE4A-B5ECC59359CE}" srcOrd="2" destOrd="0" presId="urn:microsoft.com/office/officeart/2005/8/layout/chevron2"/>
    <dgm:cxn modelId="{04DDB761-7D10-4CF8-80AE-84423FFD8E4F}" type="presParOf" srcId="{5A67531F-06D6-4B88-BE4A-B5ECC59359CE}" destId="{45C3BA2C-93C8-4B69-975B-D27286BDB037}" srcOrd="0" destOrd="0" presId="urn:microsoft.com/office/officeart/2005/8/layout/chevron2"/>
    <dgm:cxn modelId="{17EC03B4-30DC-429C-A0AD-64BDB32704B3}" type="presParOf" srcId="{5A67531F-06D6-4B88-BE4A-B5ECC59359CE}" destId="{85AAB6E8-B097-4FD2-A450-E70F362A74CF}" srcOrd="1" destOrd="0" presId="urn:microsoft.com/office/officeart/2005/8/layout/chevron2"/>
    <dgm:cxn modelId="{38D966DD-0DFD-4688-B050-0AE8FEC5E0E8}" type="presParOf" srcId="{5A88DAE8-B7FF-4689-9815-3C169FA10FFF}" destId="{1DFBCA86-B36E-4CB2-A1E9-E1C827FBF0F0}" srcOrd="3" destOrd="0" presId="urn:microsoft.com/office/officeart/2005/8/layout/chevron2"/>
    <dgm:cxn modelId="{7185981B-AC4F-4F98-B762-9FB28CE544F0}" type="presParOf" srcId="{5A88DAE8-B7FF-4689-9815-3C169FA10FFF}" destId="{CA143202-3040-45B1-B57E-130B2450655A}" srcOrd="4" destOrd="0" presId="urn:microsoft.com/office/officeart/2005/8/layout/chevron2"/>
    <dgm:cxn modelId="{4258A327-BADA-4A5A-9361-85911B03FAF2}" type="presParOf" srcId="{CA143202-3040-45B1-B57E-130B2450655A}" destId="{4E0ED05F-5C9D-433F-9872-228DA4C6F0FF}" srcOrd="0" destOrd="0" presId="urn:microsoft.com/office/officeart/2005/8/layout/chevron2"/>
    <dgm:cxn modelId="{67390C66-3EBB-4338-AEC7-71355313841B}" type="presParOf" srcId="{CA143202-3040-45B1-B57E-130B2450655A}" destId="{B1380E64-2482-4174-84C8-1B5A90CF7FC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202689-2740-4705-963D-30FF4194DD2D}" type="doc">
      <dgm:prSet loTypeId="urn:microsoft.com/office/officeart/2005/8/layout/pyramid2" loCatId="list" qsTypeId="urn:microsoft.com/office/officeart/2005/8/quickstyle/simple1" qsCatId="simple" csTypeId="urn:microsoft.com/office/officeart/2005/8/colors/accent1_2" csCatId="accent1" phldr="1"/>
      <dgm:spPr/>
    </dgm:pt>
    <dgm:pt modelId="{1519116D-C77B-4589-A01F-5FC19CA0D3EA}">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600" smtClean="0">
              <a:latin typeface="Times New Roman" pitchFamily="18" charset="0"/>
              <a:cs typeface="Times New Roman" pitchFamily="18" charset="0"/>
            </a:rPr>
            <a:t>LLSX </a:t>
          </a:r>
          <a:r>
            <a:rPr lang="en-US" sz="2600" dirty="0" err="1" smtClean="0">
              <a:latin typeface="Times New Roman" pitchFamily="18" charset="0"/>
              <a:cs typeface="Times New Roman" pitchFamily="18" charset="0"/>
            </a:rPr>
            <a:t>thấp</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kém</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công</a:t>
          </a:r>
          <a:r>
            <a:rPr lang="en-US" sz="2600" dirty="0" smtClean="0">
              <a:latin typeface="Times New Roman" pitchFamily="18" charset="0"/>
              <a:cs typeface="Times New Roman" pitchFamily="18" charset="0"/>
            </a:rPr>
            <a:t> </a:t>
          </a:r>
          <a:r>
            <a:rPr lang="en-US" sz="2600" err="1" smtClean="0">
              <a:latin typeface="Times New Roman" pitchFamily="18" charset="0"/>
              <a:cs typeface="Times New Roman" pitchFamily="18" charset="0"/>
            </a:rPr>
            <a:t>cụ</a:t>
          </a:r>
          <a:r>
            <a:rPr lang="en-US" sz="2600" smtClean="0">
              <a:latin typeface="Times New Roman" pitchFamily="18" charset="0"/>
              <a:cs typeface="Times New Roman" pitchFamily="18" charset="0"/>
            </a:rPr>
            <a:t> lao động </a:t>
          </a:r>
          <a:r>
            <a:rPr lang="en-US" sz="2600" dirty="0" err="1" smtClean="0">
              <a:latin typeface="Times New Roman" pitchFamily="18" charset="0"/>
              <a:cs typeface="Times New Roman" pitchFamily="18" charset="0"/>
            </a:rPr>
            <a:t>thô</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sơ</a:t>
          </a:r>
          <a:endParaRPr lang="en-US" sz="2600" dirty="0">
            <a:latin typeface="Times New Roman" pitchFamily="18" charset="0"/>
            <a:cs typeface="Times New Roman" pitchFamily="18" charset="0"/>
          </a:endParaRPr>
        </a:p>
      </dgm:t>
    </dgm:pt>
    <dgm:pt modelId="{644C9E2D-CF19-4F3F-AF59-2B426CC7D0A8}" type="parTrans" cxnId="{E92CD3F8-DDD7-4621-92D9-69A0154EF724}">
      <dgm:prSet/>
      <dgm:spPr/>
      <dgm:t>
        <a:bodyPr/>
        <a:lstStyle/>
        <a:p>
          <a:endParaRPr lang="en-US"/>
        </a:p>
      </dgm:t>
    </dgm:pt>
    <dgm:pt modelId="{EE0C0DEA-DD08-40FB-8B3F-4A3B1E63CBE6}" type="sibTrans" cxnId="{E92CD3F8-DDD7-4621-92D9-69A0154EF724}">
      <dgm:prSet/>
      <dgm:spPr/>
      <dgm:t>
        <a:bodyPr/>
        <a:lstStyle/>
        <a:p>
          <a:endParaRPr lang="en-US"/>
        </a:p>
      </dgm:t>
    </dgm:pt>
    <dgm:pt modelId="{48F91884-267F-47BE-99E2-2422973BD4ED}">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err="1" smtClean="0">
              <a:latin typeface="Times New Roman" pitchFamily="18" charset="0"/>
              <a:cs typeface="Times New Roman" pitchFamily="18" charset="0"/>
            </a:rPr>
            <a:t>Phân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lao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đơn</a:t>
          </a:r>
          <a:r>
            <a:rPr lang="en-US" smtClean="0">
              <a:latin typeface="Times New Roman" pitchFamily="18" charset="0"/>
              <a:cs typeface="Times New Roman" pitchFamily="18" charset="0"/>
            </a:rPr>
            <a:t>, NSLĐ </a:t>
          </a:r>
          <a:r>
            <a:rPr lang="en-US" dirty="0" err="1" smtClean="0">
              <a:latin typeface="Times New Roman" pitchFamily="18" charset="0"/>
              <a:cs typeface="Times New Roman" pitchFamily="18" charset="0"/>
            </a:rPr>
            <a:t>thấp</a:t>
          </a:r>
          <a:endParaRPr lang="en-US" dirty="0">
            <a:latin typeface="Times New Roman" pitchFamily="18" charset="0"/>
            <a:cs typeface="Times New Roman" pitchFamily="18" charset="0"/>
          </a:endParaRPr>
        </a:p>
      </dgm:t>
    </dgm:pt>
    <dgm:pt modelId="{9469A823-CACB-4492-9805-B4BFC256B969}" type="parTrans" cxnId="{D626D1A0-A66E-405F-A567-E5C47EFFDEC0}">
      <dgm:prSet/>
      <dgm:spPr/>
      <dgm:t>
        <a:bodyPr/>
        <a:lstStyle/>
        <a:p>
          <a:endParaRPr lang="en-US"/>
        </a:p>
      </dgm:t>
    </dgm:pt>
    <dgm:pt modelId="{6BBBE190-9F10-45F0-A6B7-7E02E762D1D3}" type="sibTrans" cxnId="{D626D1A0-A66E-405F-A567-E5C47EFFDEC0}">
      <dgm:prSet/>
      <dgm:spPr/>
      <dgm:t>
        <a:bodyPr/>
        <a:lstStyle/>
        <a:p>
          <a:endParaRPr lang="en-US"/>
        </a:p>
      </dgm:t>
    </dgm:pt>
    <dgm:pt modelId="{4DCC08E5-ED9B-4497-8DFF-1BCA49DC1200}">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hữu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tuyệt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đối</a:t>
          </a:r>
          <a:endParaRPr lang="en-US" dirty="0">
            <a:latin typeface="Times New Roman" pitchFamily="18" charset="0"/>
            <a:cs typeface="Times New Roman" pitchFamily="18" charset="0"/>
          </a:endParaRPr>
        </a:p>
      </dgm:t>
    </dgm:pt>
    <dgm:pt modelId="{2C17C08C-CDC2-4302-BED9-643284B37D67}" type="parTrans" cxnId="{8FD82530-F180-48FA-B47D-ED63C49959E8}">
      <dgm:prSet/>
      <dgm:spPr/>
      <dgm:t>
        <a:bodyPr/>
        <a:lstStyle/>
        <a:p>
          <a:endParaRPr lang="en-US"/>
        </a:p>
      </dgm:t>
    </dgm:pt>
    <dgm:pt modelId="{8E368B7C-5990-4BC8-9456-35D47DBA5499}" type="sibTrans" cxnId="{8FD82530-F180-48FA-B47D-ED63C49959E8}">
      <dgm:prSet/>
      <dgm:spPr/>
      <dgm:t>
        <a:bodyPr/>
        <a:lstStyle/>
        <a:p>
          <a:endParaRPr lang="en-US"/>
        </a:p>
      </dgm:t>
    </dgm:pt>
    <dgm:pt modelId="{7303D8AB-C84C-4AA2-AE61-16AFB8AC0543}" type="pres">
      <dgm:prSet presAssocID="{03202689-2740-4705-963D-30FF4194DD2D}" presName="compositeShape" presStyleCnt="0">
        <dgm:presLayoutVars>
          <dgm:dir/>
          <dgm:resizeHandles/>
        </dgm:presLayoutVars>
      </dgm:prSet>
      <dgm:spPr/>
    </dgm:pt>
    <dgm:pt modelId="{DEB4FB07-24BC-4785-B144-3B3518A83A52}" type="pres">
      <dgm:prSet presAssocID="{03202689-2740-4705-963D-30FF4194DD2D}" presName="pyramid" presStyleLbl="node1" presStyleIdx="0" presStyleCnt="1" custScaleX="86838"/>
      <dgm:spPr/>
      <dgm:t>
        <a:bodyPr/>
        <a:lstStyle/>
        <a:p>
          <a:endParaRPr lang="en-US"/>
        </a:p>
      </dgm:t>
    </dgm:pt>
    <dgm:pt modelId="{A4D1C137-964E-479F-AEEC-8517408F77E9}" type="pres">
      <dgm:prSet presAssocID="{03202689-2740-4705-963D-30FF4194DD2D}" presName="theList" presStyleCnt="0"/>
      <dgm:spPr/>
    </dgm:pt>
    <dgm:pt modelId="{E81CEFE8-418E-4F9A-A3F1-4B3AD8355CE4}" type="pres">
      <dgm:prSet presAssocID="{1519116D-C77B-4589-A01F-5FC19CA0D3EA}" presName="aNode" presStyleLbl="fgAcc1" presStyleIdx="0" presStyleCnt="3">
        <dgm:presLayoutVars>
          <dgm:bulletEnabled val="1"/>
        </dgm:presLayoutVars>
      </dgm:prSet>
      <dgm:spPr/>
      <dgm:t>
        <a:bodyPr/>
        <a:lstStyle/>
        <a:p>
          <a:endParaRPr lang="en-US"/>
        </a:p>
      </dgm:t>
    </dgm:pt>
    <dgm:pt modelId="{621154FF-2B0C-4BEA-B819-E040D59B6059}" type="pres">
      <dgm:prSet presAssocID="{1519116D-C77B-4589-A01F-5FC19CA0D3EA}" presName="aSpace" presStyleCnt="0"/>
      <dgm:spPr/>
    </dgm:pt>
    <dgm:pt modelId="{C93DA9E4-6EB5-4C4D-AE87-4DEEE0DBAC12}" type="pres">
      <dgm:prSet presAssocID="{48F91884-267F-47BE-99E2-2422973BD4ED}" presName="aNode" presStyleLbl="fgAcc1" presStyleIdx="1" presStyleCnt="3">
        <dgm:presLayoutVars>
          <dgm:bulletEnabled val="1"/>
        </dgm:presLayoutVars>
      </dgm:prSet>
      <dgm:spPr/>
      <dgm:t>
        <a:bodyPr/>
        <a:lstStyle/>
        <a:p>
          <a:endParaRPr lang="en-US"/>
        </a:p>
      </dgm:t>
    </dgm:pt>
    <dgm:pt modelId="{A9C1A94F-2854-46AE-8B1D-3C37CC4DD590}" type="pres">
      <dgm:prSet presAssocID="{48F91884-267F-47BE-99E2-2422973BD4ED}" presName="aSpace" presStyleCnt="0"/>
      <dgm:spPr/>
    </dgm:pt>
    <dgm:pt modelId="{1FBA9AF9-BA2F-4299-83CE-CA089BC92E1C}" type="pres">
      <dgm:prSet presAssocID="{4DCC08E5-ED9B-4497-8DFF-1BCA49DC1200}" presName="aNode" presStyleLbl="fgAcc1" presStyleIdx="2" presStyleCnt="3">
        <dgm:presLayoutVars>
          <dgm:bulletEnabled val="1"/>
        </dgm:presLayoutVars>
      </dgm:prSet>
      <dgm:spPr/>
      <dgm:t>
        <a:bodyPr/>
        <a:lstStyle/>
        <a:p>
          <a:endParaRPr lang="en-US"/>
        </a:p>
      </dgm:t>
    </dgm:pt>
    <dgm:pt modelId="{B5C50EDC-1BAC-40CB-A427-A0F3223DD9F5}" type="pres">
      <dgm:prSet presAssocID="{4DCC08E5-ED9B-4497-8DFF-1BCA49DC1200}" presName="aSpace" presStyleCnt="0"/>
      <dgm:spPr/>
    </dgm:pt>
  </dgm:ptLst>
  <dgm:cxnLst>
    <dgm:cxn modelId="{8FD82530-F180-48FA-B47D-ED63C49959E8}" srcId="{03202689-2740-4705-963D-30FF4194DD2D}" destId="{4DCC08E5-ED9B-4497-8DFF-1BCA49DC1200}" srcOrd="2" destOrd="0" parTransId="{2C17C08C-CDC2-4302-BED9-643284B37D67}" sibTransId="{8E368B7C-5990-4BC8-9456-35D47DBA5499}"/>
    <dgm:cxn modelId="{94CCD438-A69D-4CCA-A55A-6689848E3296}" type="presOf" srcId="{1519116D-C77B-4589-A01F-5FC19CA0D3EA}" destId="{E81CEFE8-418E-4F9A-A3F1-4B3AD8355CE4}" srcOrd="0" destOrd="0" presId="urn:microsoft.com/office/officeart/2005/8/layout/pyramid2"/>
    <dgm:cxn modelId="{9B9EDDC2-CB3D-44A0-9B18-7D67F77AB7A9}" type="presOf" srcId="{03202689-2740-4705-963D-30FF4194DD2D}" destId="{7303D8AB-C84C-4AA2-AE61-16AFB8AC0543}" srcOrd="0" destOrd="0" presId="urn:microsoft.com/office/officeart/2005/8/layout/pyramid2"/>
    <dgm:cxn modelId="{8899E8CE-A880-4292-BA9E-39992A925547}" type="presOf" srcId="{4DCC08E5-ED9B-4497-8DFF-1BCA49DC1200}" destId="{1FBA9AF9-BA2F-4299-83CE-CA089BC92E1C}" srcOrd="0" destOrd="0" presId="urn:microsoft.com/office/officeart/2005/8/layout/pyramid2"/>
    <dgm:cxn modelId="{E92CD3F8-DDD7-4621-92D9-69A0154EF724}" srcId="{03202689-2740-4705-963D-30FF4194DD2D}" destId="{1519116D-C77B-4589-A01F-5FC19CA0D3EA}" srcOrd="0" destOrd="0" parTransId="{644C9E2D-CF19-4F3F-AF59-2B426CC7D0A8}" sibTransId="{EE0C0DEA-DD08-40FB-8B3F-4A3B1E63CBE6}"/>
    <dgm:cxn modelId="{A343FFA2-6898-4AC4-A4E1-04F06EF3B903}" type="presOf" srcId="{48F91884-267F-47BE-99E2-2422973BD4ED}" destId="{C93DA9E4-6EB5-4C4D-AE87-4DEEE0DBAC12}" srcOrd="0" destOrd="0" presId="urn:microsoft.com/office/officeart/2005/8/layout/pyramid2"/>
    <dgm:cxn modelId="{D626D1A0-A66E-405F-A567-E5C47EFFDEC0}" srcId="{03202689-2740-4705-963D-30FF4194DD2D}" destId="{48F91884-267F-47BE-99E2-2422973BD4ED}" srcOrd="1" destOrd="0" parTransId="{9469A823-CACB-4492-9805-B4BFC256B969}" sibTransId="{6BBBE190-9F10-45F0-A6B7-7E02E762D1D3}"/>
    <dgm:cxn modelId="{95CCA43A-D76E-4390-A377-57016AA4BEE5}" type="presParOf" srcId="{7303D8AB-C84C-4AA2-AE61-16AFB8AC0543}" destId="{DEB4FB07-24BC-4785-B144-3B3518A83A52}" srcOrd="0" destOrd="0" presId="urn:microsoft.com/office/officeart/2005/8/layout/pyramid2"/>
    <dgm:cxn modelId="{86744178-8BE0-4565-93FE-773777434B5A}" type="presParOf" srcId="{7303D8AB-C84C-4AA2-AE61-16AFB8AC0543}" destId="{A4D1C137-964E-479F-AEEC-8517408F77E9}" srcOrd="1" destOrd="0" presId="urn:microsoft.com/office/officeart/2005/8/layout/pyramid2"/>
    <dgm:cxn modelId="{69FFAF9C-2008-4812-AF80-09783F2AB861}" type="presParOf" srcId="{A4D1C137-964E-479F-AEEC-8517408F77E9}" destId="{E81CEFE8-418E-4F9A-A3F1-4B3AD8355CE4}" srcOrd="0" destOrd="0" presId="urn:microsoft.com/office/officeart/2005/8/layout/pyramid2"/>
    <dgm:cxn modelId="{0DFEAAEA-D8DB-4798-922C-B404BF10AC48}" type="presParOf" srcId="{A4D1C137-964E-479F-AEEC-8517408F77E9}" destId="{621154FF-2B0C-4BEA-B819-E040D59B6059}" srcOrd="1" destOrd="0" presId="urn:microsoft.com/office/officeart/2005/8/layout/pyramid2"/>
    <dgm:cxn modelId="{CDED2547-B828-43D2-A06F-F4D8BE59030B}" type="presParOf" srcId="{A4D1C137-964E-479F-AEEC-8517408F77E9}" destId="{C93DA9E4-6EB5-4C4D-AE87-4DEEE0DBAC12}" srcOrd="2" destOrd="0" presId="urn:microsoft.com/office/officeart/2005/8/layout/pyramid2"/>
    <dgm:cxn modelId="{4BFFE994-AEBF-4B69-A7D4-718EC6FEA22E}" type="presParOf" srcId="{A4D1C137-964E-479F-AEEC-8517408F77E9}" destId="{A9C1A94F-2854-46AE-8B1D-3C37CC4DD590}" srcOrd="3" destOrd="0" presId="urn:microsoft.com/office/officeart/2005/8/layout/pyramid2"/>
    <dgm:cxn modelId="{88BC952F-D45F-4C26-92DF-C99213CC86AD}" type="presParOf" srcId="{A4D1C137-964E-479F-AEEC-8517408F77E9}" destId="{1FBA9AF9-BA2F-4299-83CE-CA089BC92E1C}" srcOrd="4" destOrd="0" presId="urn:microsoft.com/office/officeart/2005/8/layout/pyramid2"/>
    <dgm:cxn modelId="{43C63867-CFAC-4C19-A932-FA79F15FCB9C}" type="presParOf" srcId="{A4D1C137-964E-479F-AEEC-8517408F77E9}" destId="{B5C50EDC-1BAC-40CB-A427-A0F3223DD9F5}"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23450D-4EC2-4026-9B0F-18F2E6F8AACA}"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933A3704-0486-46AF-BC6C-3484BD088856}">
      <dgm:prSet phldrT="[Text]"/>
      <dgm:spPr/>
      <dgm:t>
        <a:bodyPr/>
        <a:lstStyle/>
        <a:p>
          <a:r>
            <a:rPr lang="en-US" dirty="0" err="1" smtClean="0">
              <a:latin typeface="Times New Roman" pitchFamily="18" charset="0"/>
              <a:cs typeface="Times New Roman" pitchFamily="18" charset="0"/>
            </a:rPr>
            <a:t>Tư</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hữu</a:t>
          </a:r>
          <a:endParaRPr lang="en-US" dirty="0">
            <a:latin typeface="Times New Roman" pitchFamily="18" charset="0"/>
            <a:cs typeface="Times New Roman" pitchFamily="18" charset="0"/>
          </a:endParaRPr>
        </a:p>
      </dgm:t>
    </dgm:pt>
    <dgm:pt modelId="{908F5BC4-13B4-4B13-BDC3-BA537AA3536D}" type="parTrans" cxnId="{7D6B4C79-693E-4D6F-9142-D4C1926733A4}">
      <dgm:prSet/>
      <dgm:spPr/>
      <dgm:t>
        <a:bodyPr/>
        <a:lstStyle/>
        <a:p>
          <a:endParaRPr lang="en-US"/>
        </a:p>
      </dgm:t>
    </dgm:pt>
    <dgm:pt modelId="{1277E65C-9F6B-4106-8037-F881E7715A97}" type="sibTrans" cxnId="{7D6B4C79-693E-4D6F-9142-D4C1926733A4}">
      <dgm:prSet/>
      <dgm:spPr/>
      <dgm:t>
        <a:bodyPr/>
        <a:lstStyle/>
        <a:p>
          <a:endParaRPr lang="en-US"/>
        </a:p>
      </dgm:t>
    </dgm:pt>
    <dgm:pt modelId="{4EFFF0F3-17C2-4F65-8A54-DE687FC7D6FF}">
      <dgm:prSet phldrT="[Text]" custT="1"/>
      <dgm:spPr/>
      <dgm:t>
        <a:bodyPr/>
        <a:lstStyle/>
        <a:p>
          <a:r>
            <a:rPr lang="en-US" sz="2600" dirty="0" smtClean="0">
              <a:latin typeface="Times New Roman" pitchFamily="18" charset="0"/>
              <a:cs typeface="Times New Roman" pitchFamily="18" charset="0"/>
            </a:rPr>
            <a:t>3 </a:t>
          </a:r>
          <a:r>
            <a:rPr lang="en-US" sz="2600" dirty="0" err="1" smtClean="0">
              <a:latin typeface="Times New Roman" pitchFamily="18" charset="0"/>
              <a:cs typeface="Times New Roman" pitchFamily="18" charset="0"/>
            </a:rPr>
            <a:t>lần</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Phân</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công</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lao</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động</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xã</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hội</a:t>
          </a:r>
          <a:endParaRPr lang="en-US" sz="2600" dirty="0">
            <a:latin typeface="Times New Roman" pitchFamily="18" charset="0"/>
            <a:cs typeface="Times New Roman" pitchFamily="18" charset="0"/>
          </a:endParaRPr>
        </a:p>
      </dgm:t>
    </dgm:pt>
    <dgm:pt modelId="{6DD23355-1E9F-4C93-A3A7-5446E70CA65D}" type="parTrans" cxnId="{2980AA38-4BB9-4819-ABB5-EE8BA35BE7E9}">
      <dgm:prSet/>
      <dgm:spPr/>
      <dgm:t>
        <a:bodyPr/>
        <a:lstStyle/>
        <a:p>
          <a:endParaRPr lang="en-US"/>
        </a:p>
      </dgm:t>
    </dgm:pt>
    <dgm:pt modelId="{FEAC8B3C-825B-4494-BA2B-15A3592CEE7D}" type="sibTrans" cxnId="{2980AA38-4BB9-4819-ABB5-EE8BA35BE7E9}">
      <dgm:prSet/>
      <dgm:spPr/>
      <dgm:t>
        <a:bodyPr/>
        <a:lstStyle/>
        <a:p>
          <a:endParaRPr lang="en-US"/>
        </a:p>
      </dgm:t>
    </dgm:pt>
    <dgm:pt modelId="{1BD53E0E-7957-4218-A0C4-D8FA60526791}">
      <dgm:prSet phldrT="[Text]" custT="1"/>
      <dgm:spPr/>
      <dgm:t>
        <a:bodyPr/>
        <a:lstStyle/>
        <a:p>
          <a:r>
            <a:rPr lang="en-US" sz="2600" dirty="0" err="1" smtClean="0">
              <a:latin typeface="Times New Roman" pitchFamily="18" charset="0"/>
              <a:cs typeface="Times New Roman" pitchFamily="18" charset="0"/>
            </a:rPr>
            <a:t>Xuất</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hiện</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của</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cải</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dư</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thừa</a:t>
          </a:r>
          <a:endParaRPr lang="en-US" sz="2600" dirty="0">
            <a:latin typeface="Times New Roman" pitchFamily="18" charset="0"/>
            <a:cs typeface="Times New Roman" pitchFamily="18" charset="0"/>
          </a:endParaRPr>
        </a:p>
      </dgm:t>
    </dgm:pt>
    <dgm:pt modelId="{DD21D9F8-585D-4370-90D8-847B24C50843}" type="parTrans" cxnId="{994FBF65-92C3-401A-8B3E-F531580F61E0}">
      <dgm:prSet/>
      <dgm:spPr/>
      <dgm:t>
        <a:bodyPr/>
        <a:lstStyle/>
        <a:p>
          <a:endParaRPr lang="en-US"/>
        </a:p>
      </dgm:t>
    </dgm:pt>
    <dgm:pt modelId="{7F732385-B341-41B6-9629-6D6B9053C89F}" type="sibTrans" cxnId="{994FBF65-92C3-401A-8B3E-F531580F61E0}">
      <dgm:prSet/>
      <dgm:spPr/>
      <dgm:t>
        <a:bodyPr/>
        <a:lstStyle/>
        <a:p>
          <a:endParaRPr lang="en-US"/>
        </a:p>
      </dgm:t>
    </dgm:pt>
    <dgm:pt modelId="{0F939E8C-2119-4D1F-8BB8-F75512E84C59}">
      <dgm:prSet phldrT="[Text]"/>
      <dgm:spPr/>
      <dgm:t>
        <a:bodyPr/>
        <a:lstStyle/>
        <a:p>
          <a:r>
            <a:rPr lang="en-US" dirty="0" err="1" smtClean="0">
              <a:latin typeface="Times New Roman" pitchFamily="18" charset="0"/>
              <a:cs typeface="Times New Roman" pitchFamily="18" charset="0"/>
            </a:rPr>
            <a:t>Giai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cấp</a:t>
          </a:r>
          <a:endParaRPr lang="en-US" dirty="0">
            <a:latin typeface="Times New Roman" pitchFamily="18" charset="0"/>
            <a:cs typeface="Times New Roman" pitchFamily="18" charset="0"/>
          </a:endParaRPr>
        </a:p>
      </dgm:t>
    </dgm:pt>
    <dgm:pt modelId="{E923F918-6807-4A11-B3E6-A6DE19F5A6D6}" type="parTrans" cxnId="{A6CD20D4-CED4-43E0-84A1-10910C48F4C6}">
      <dgm:prSet/>
      <dgm:spPr/>
      <dgm:t>
        <a:bodyPr/>
        <a:lstStyle/>
        <a:p>
          <a:endParaRPr lang="en-US"/>
        </a:p>
      </dgm:t>
    </dgm:pt>
    <dgm:pt modelId="{327C93CF-0333-47C9-A276-672F22430A68}" type="sibTrans" cxnId="{A6CD20D4-CED4-43E0-84A1-10910C48F4C6}">
      <dgm:prSet/>
      <dgm:spPr/>
      <dgm:t>
        <a:bodyPr/>
        <a:lstStyle/>
        <a:p>
          <a:endParaRPr lang="en-US"/>
        </a:p>
      </dgm:t>
    </dgm:pt>
    <dgm:pt modelId="{983DCEF7-6B5C-4844-9A9C-4B3983F7C27C}">
      <dgm:prSet phldrT="[Text]" custT="1"/>
      <dgm:spPr/>
      <dgm:t>
        <a:bodyPr/>
        <a:lstStyle/>
        <a:p>
          <a:pPr algn="l"/>
          <a:r>
            <a:rPr lang="en-US" sz="2600" dirty="0" err="1" smtClean="0">
              <a:latin typeface="Times New Roman" pitchFamily="18" charset="0"/>
              <a:cs typeface="Times New Roman" pitchFamily="18" charset="0"/>
            </a:rPr>
            <a:t>Thương</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nghiệp</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phát</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triển</a:t>
          </a:r>
          <a:endParaRPr lang="en-US" sz="2600" dirty="0">
            <a:latin typeface="Times New Roman" pitchFamily="18" charset="0"/>
            <a:cs typeface="Times New Roman" pitchFamily="18" charset="0"/>
          </a:endParaRPr>
        </a:p>
      </dgm:t>
    </dgm:pt>
    <dgm:pt modelId="{CFA4E126-631A-41EA-9ABF-5B9008F55035}" type="parTrans" cxnId="{D177B443-FA84-4C5B-AEDD-5E00BC01D8B9}">
      <dgm:prSet/>
      <dgm:spPr/>
      <dgm:t>
        <a:bodyPr/>
        <a:lstStyle/>
        <a:p>
          <a:endParaRPr lang="en-US"/>
        </a:p>
      </dgm:t>
    </dgm:pt>
    <dgm:pt modelId="{4E1F9777-0E0F-4DE8-86AF-B99ACF4BFB63}" type="sibTrans" cxnId="{D177B443-FA84-4C5B-AEDD-5E00BC01D8B9}">
      <dgm:prSet/>
      <dgm:spPr/>
      <dgm:t>
        <a:bodyPr/>
        <a:lstStyle/>
        <a:p>
          <a:endParaRPr lang="en-US"/>
        </a:p>
      </dgm:t>
    </dgm:pt>
    <dgm:pt modelId="{C627D057-EB52-4D9D-885E-F4EAB01EC37B}">
      <dgm:prSet phldrT="[Text]" custT="1"/>
      <dgm:spPr/>
      <dgm:t>
        <a:bodyPr/>
        <a:lstStyle/>
        <a:p>
          <a:pPr algn="l"/>
          <a:r>
            <a:rPr lang="en-US" sz="2600" dirty="0" err="1" smtClean="0">
              <a:latin typeface="Times New Roman" pitchFamily="18" charset="0"/>
              <a:cs typeface="Times New Roman" pitchFamily="18" charset="0"/>
            </a:rPr>
            <a:t>Hình</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thành</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giai</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cấp</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đối</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kháng</a:t>
          </a:r>
          <a:endParaRPr lang="en-US" sz="2600" dirty="0">
            <a:latin typeface="Times New Roman" pitchFamily="18" charset="0"/>
            <a:cs typeface="Times New Roman" pitchFamily="18" charset="0"/>
          </a:endParaRPr>
        </a:p>
      </dgm:t>
    </dgm:pt>
    <dgm:pt modelId="{AB4D4573-3109-4DB9-846E-8F5062991083}" type="parTrans" cxnId="{A533398D-7819-42E0-A6E0-2985F6EAA826}">
      <dgm:prSet/>
      <dgm:spPr/>
      <dgm:t>
        <a:bodyPr/>
        <a:lstStyle/>
        <a:p>
          <a:endParaRPr lang="en-US"/>
        </a:p>
      </dgm:t>
    </dgm:pt>
    <dgm:pt modelId="{2F585303-029D-4A77-B782-806326A82135}" type="sibTrans" cxnId="{A533398D-7819-42E0-A6E0-2985F6EAA826}">
      <dgm:prSet/>
      <dgm:spPr/>
      <dgm:t>
        <a:bodyPr/>
        <a:lstStyle/>
        <a:p>
          <a:endParaRPr lang="en-US"/>
        </a:p>
      </dgm:t>
    </dgm:pt>
    <dgm:pt modelId="{F58E0A13-01BC-4771-B9B5-291E0D6E153E}">
      <dgm:prSet phldrT="[Text]"/>
      <dgm:spPr/>
      <dgm:t>
        <a:bodyPr/>
        <a:lstStyle/>
        <a:p>
          <a:r>
            <a:rPr lang="en-US" dirty="0" err="1" smtClean="0">
              <a:latin typeface="Times New Roman" pitchFamily="18" charset="0"/>
              <a:cs typeface="Times New Roman" pitchFamily="18" charset="0"/>
            </a:rPr>
            <a:t>Nhà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endParaRPr lang="en-US" dirty="0">
            <a:latin typeface="Times New Roman" pitchFamily="18" charset="0"/>
            <a:cs typeface="Times New Roman" pitchFamily="18" charset="0"/>
          </a:endParaRPr>
        </a:p>
      </dgm:t>
    </dgm:pt>
    <dgm:pt modelId="{41C83576-2C44-48AA-8A7A-A2294F011273}" type="parTrans" cxnId="{9E5455C8-1901-4372-ABE1-939F47A18F4A}">
      <dgm:prSet/>
      <dgm:spPr/>
      <dgm:t>
        <a:bodyPr/>
        <a:lstStyle/>
        <a:p>
          <a:endParaRPr lang="en-US"/>
        </a:p>
      </dgm:t>
    </dgm:pt>
    <dgm:pt modelId="{E330EC68-F578-4D7D-B87C-7ED842C5F49F}" type="sibTrans" cxnId="{9E5455C8-1901-4372-ABE1-939F47A18F4A}">
      <dgm:prSet/>
      <dgm:spPr/>
      <dgm:t>
        <a:bodyPr/>
        <a:lstStyle/>
        <a:p>
          <a:endParaRPr lang="en-US"/>
        </a:p>
      </dgm:t>
    </dgm:pt>
    <dgm:pt modelId="{C7BF499B-64A9-4031-A20A-F896B55153F3}">
      <dgm:prSet phldrT="[Text]" custT="1"/>
      <dgm:spPr/>
      <dgm:t>
        <a:bodyPr/>
        <a:lstStyle/>
        <a:p>
          <a:r>
            <a:rPr lang="en-US" sz="2600" dirty="0" smtClean="0">
              <a:latin typeface="Times New Roman" pitchFamily="18" charset="0"/>
              <a:cs typeface="Times New Roman" pitchFamily="18" charset="0"/>
            </a:rPr>
            <a:t>XH </a:t>
          </a:r>
          <a:r>
            <a:rPr lang="en-US" sz="2600" dirty="0" err="1" smtClean="0">
              <a:latin typeface="Times New Roman" pitchFamily="18" charset="0"/>
              <a:cs typeface="Times New Roman" pitchFamily="18" charset="0"/>
            </a:rPr>
            <a:t>bị</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chủ</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nô</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khống</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chế</a:t>
          </a:r>
          <a:endParaRPr lang="en-US" sz="2600" dirty="0">
            <a:latin typeface="Times New Roman" pitchFamily="18" charset="0"/>
            <a:cs typeface="Times New Roman" pitchFamily="18" charset="0"/>
          </a:endParaRPr>
        </a:p>
      </dgm:t>
    </dgm:pt>
    <dgm:pt modelId="{75BD879B-2DEC-47AC-B8A4-36C4FB826490}" type="parTrans" cxnId="{777D37A8-360F-4F1A-978D-E8B478260AD5}">
      <dgm:prSet/>
      <dgm:spPr/>
      <dgm:t>
        <a:bodyPr/>
        <a:lstStyle/>
        <a:p>
          <a:endParaRPr lang="en-US"/>
        </a:p>
      </dgm:t>
    </dgm:pt>
    <dgm:pt modelId="{5E2A417F-690E-4ECD-AB7F-EB6868FCBA5C}" type="sibTrans" cxnId="{777D37A8-360F-4F1A-978D-E8B478260AD5}">
      <dgm:prSet/>
      <dgm:spPr/>
      <dgm:t>
        <a:bodyPr/>
        <a:lstStyle/>
        <a:p>
          <a:endParaRPr lang="en-US"/>
        </a:p>
      </dgm:t>
    </dgm:pt>
    <dgm:pt modelId="{9BDF6154-C929-4964-A07F-D120B1252EF9}">
      <dgm:prSet phldrT="[Text]" custT="1"/>
      <dgm:spPr/>
      <dgm:t>
        <a:bodyPr/>
        <a:lstStyle/>
        <a:p>
          <a:r>
            <a:rPr lang="en-US" sz="2600" dirty="0" err="1" smtClean="0">
              <a:latin typeface="Times New Roman" pitchFamily="18" charset="0"/>
              <a:cs typeface="Times New Roman" pitchFamily="18" charset="0"/>
            </a:rPr>
            <a:t>Quyền</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lực</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mới</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xuất</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hiện</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hiện</a:t>
          </a:r>
          <a:endParaRPr lang="en-US" sz="2600" dirty="0">
            <a:latin typeface="Times New Roman" pitchFamily="18" charset="0"/>
            <a:cs typeface="Times New Roman" pitchFamily="18" charset="0"/>
          </a:endParaRPr>
        </a:p>
      </dgm:t>
    </dgm:pt>
    <dgm:pt modelId="{08231954-CCAF-4D9D-9792-B5FD81DC903B}" type="parTrans" cxnId="{3617F986-30A1-4421-B3CA-DE026F6EC611}">
      <dgm:prSet/>
      <dgm:spPr/>
      <dgm:t>
        <a:bodyPr/>
        <a:lstStyle/>
        <a:p>
          <a:endParaRPr lang="en-US"/>
        </a:p>
      </dgm:t>
    </dgm:pt>
    <dgm:pt modelId="{D69A9712-0B21-4509-8CE9-0ECA560D8450}" type="sibTrans" cxnId="{3617F986-30A1-4421-B3CA-DE026F6EC611}">
      <dgm:prSet/>
      <dgm:spPr/>
      <dgm:t>
        <a:bodyPr/>
        <a:lstStyle/>
        <a:p>
          <a:endParaRPr lang="en-US"/>
        </a:p>
      </dgm:t>
    </dgm:pt>
    <dgm:pt modelId="{7FBDB691-98FD-4998-AA89-D2251FCB89C5}">
      <dgm:prSet phldrT="[Text]" custT="1"/>
      <dgm:spPr/>
      <dgm:t>
        <a:bodyPr/>
        <a:lstStyle/>
        <a:p>
          <a:pPr algn="l"/>
          <a:endParaRPr lang="en-US" sz="1200" dirty="0">
            <a:latin typeface="Times New Roman" pitchFamily="18" charset="0"/>
            <a:cs typeface="Times New Roman" pitchFamily="18" charset="0"/>
          </a:endParaRPr>
        </a:p>
      </dgm:t>
    </dgm:pt>
    <dgm:pt modelId="{13AC4D33-3947-4277-9AF9-723FEEFD563D}" type="parTrans" cxnId="{26E95DBB-0843-4777-8D56-8AC93E21327A}">
      <dgm:prSet/>
      <dgm:spPr/>
      <dgm:t>
        <a:bodyPr/>
        <a:lstStyle/>
        <a:p>
          <a:endParaRPr lang="en-US"/>
        </a:p>
      </dgm:t>
    </dgm:pt>
    <dgm:pt modelId="{59C4AD21-D74D-49C6-94D9-AC8713C429BD}" type="sibTrans" cxnId="{26E95DBB-0843-4777-8D56-8AC93E21327A}">
      <dgm:prSet/>
      <dgm:spPr/>
      <dgm:t>
        <a:bodyPr/>
        <a:lstStyle/>
        <a:p>
          <a:endParaRPr lang="en-US"/>
        </a:p>
      </dgm:t>
    </dgm:pt>
    <dgm:pt modelId="{80230D1A-8108-4169-86C9-B88BA9A16E1F}" type="pres">
      <dgm:prSet presAssocID="{EC23450D-4EC2-4026-9B0F-18F2E6F8AACA}" presName="Name0" presStyleCnt="0">
        <dgm:presLayoutVars>
          <dgm:dir/>
          <dgm:animLvl val="lvl"/>
          <dgm:resizeHandles val="exact"/>
        </dgm:presLayoutVars>
      </dgm:prSet>
      <dgm:spPr/>
      <dgm:t>
        <a:bodyPr/>
        <a:lstStyle/>
        <a:p>
          <a:endParaRPr lang="en-US"/>
        </a:p>
      </dgm:t>
    </dgm:pt>
    <dgm:pt modelId="{93EDD678-5FE0-45D2-9E08-DA9B479C0434}" type="pres">
      <dgm:prSet presAssocID="{EC23450D-4EC2-4026-9B0F-18F2E6F8AACA}" presName="tSp" presStyleCnt="0"/>
      <dgm:spPr/>
    </dgm:pt>
    <dgm:pt modelId="{6A65F327-C8C6-4EB4-98EB-809BAD2D3D80}" type="pres">
      <dgm:prSet presAssocID="{EC23450D-4EC2-4026-9B0F-18F2E6F8AACA}" presName="bSp" presStyleCnt="0"/>
      <dgm:spPr/>
    </dgm:pt>
    <dgm:pt modelId="{80B6A48C-3205-4428-BF71-550A8918FE0B}" type="pres">
      <dgm:prSet presAssocID="{EC23450D-4EC2-4026-9B0F-18F2E6F8AACA}" presName="process" presStyleCnt="0"/>
      <dgm:spPr/>
    </dgm:pt>
    <dgm:pt modelId="{6F52E687-0763-4172-A500-5874B688742A}" type="pres">
      <dgm:prSet presAssocID="{933A3704-0486-46AF-BC6C-3484BD088856}" presName="composite1" presStyleCnt="0"/>
      <dgm:spPr/>
    </dgm:pt>
    <dgm:pt modelId="{AA6A676D-0EA8-4370-BBCB-6AE3A0D75B62}" type="pres">
      <dgm:prSet presAssocID="{933A3704-0486-46AF-BC6C-3484BD088856}" presName="dummyNode1" presStyleLbl="node1" presStyleIdx="0" presStyleCnt="3"/>
      <dgm:spPr/>
    </dgm:pt>
    <dgm:pt modelId="{64AD1673-9AB3-4856-BEC0-5CD8933D7FAC}" type="pres">
      <dgm:prSet presAssocID="{933A3704-0486-46AF-BC6C-3484BD088856}" presName="childNode1" presStyleLbl="bgAcc1" presStyleIdx="0" presStyleCnt="3" custScaleX="132513" custScaleY="262584">
        <dgm:presLayoutVars>
          <dgm:bulletEnabled val="1"/>
        </dgm:presLayoutVars>
      </dgm:prSet>
      <dgm:spPr/>
      <dgm:t>
        <a:bodyPr/>
        <a:lstStyle/>
        <a:p>
          <a:endParaRPr lang="en-US"/>
        </a:p>
      </dgm:t>
    </dgm:pt>
    <dgm:pt modelId="{AAD68AD0-0816-46B6-8087-3F049D0ACD3A}" type="pres">
      <dgm:prSet presAssocID="{933A3704-0486-46AF-BC6C-3484BD088856}" presName="childNode1tx" presStyleLbl="bgAcc1" presStyleIdx="0" presStyleCnt="3">
        <dgm:presLayoutVars>
          <dgm:bulletEnabled val="1"/>
        </dgm:presLayoutVars>
      </dgm:prSet>
      <dgm:spPr/>
      <dgm:t>
        <a:bodyPr/>
        <a:lstStyle/>
        <a:p>
          <a:endParaRPr lang="en-US"/>
        </a:p>
      </dgm:t>
    </dgm:pt>
    <dgm:pt modelId="{C1CC555F-894C-4519-A0DF-A949FD40B0B3}" type="pres">
      <dgm:prSet presAssocID="{933A3704-0486-46AF-BC6C-3484BD088856}" presName="parentNode1" presStyleLbl="node1" presStyleIdx="0" presStyleCnt="3" custLinFactNeighborX="-21352" custLinFactNeighborY="-4556">
        <dgm:presLayoutVars>
          <dgm:chMax val="1"/>
          <dgm:bulletEnabled val="1"/>
        </dgm:presLayoutVars>
      </dgm:prSet>
      <dgm:spPr/>
      <dgm:t>
        <a:bodyPr/>
        <a:lstStyle/>
        <a:p>
          <a:endParaRPr lang="en-US"/>
        </a:p>
      </dgm:t>
    </dgm:pt>
    <dgm:pt modelId="{2A0378BC-A049-46EF-9382-7D629578CFB1}" type="pres">
      <dgm:prSet presAssocID="{933A3704-0486-46AF-BC6C-3484BD088856}" presName="connSite1" presStyleCnt="0"/>
      <dgm:spPr/>
    </dgm:pt>
    <dgm:pt modelId="{005C3512-022E-43B2-BE10-1DE57DD0BB8E}" type="pres">
      <dgm:prSet presAssocID="{1277E65C-9F6B-4106-8037-F881E7715A97}" presName="Name9" presStyleLbl="sibTrans2D1" presStyleIdx="0" presStyleCnt="2"/>
      <dgm:spPr/>
      <dgm:t>
        <a:bodyPr/>
        <a:lstStyle/>
        <a:p>
          <a:endParaRPr lang="en-US"/>
        </a:p>
      </dgm:t>
    </dgm:pt>
    <dgm:pt modelId="{49886754-38E1-4591-AFB4-51D3AC6858F5}" type="pres">
      <dgm:prSet presAssocID="{0F939E8C-2119-4D1F-8BB8-F75512E84C59}" presName="composite2" presStyleCnt="0"/>
      <dgm:spPr/>
    </dgm:pt>
    <dgm:pt modelId="{5879F101-5CED-480A-BC68-5AD28E4DBED0}" type="pres">
      <dgm:prSet presAssocID="{0F939E8C-2119-4D1F-8BB8-F75512E84C59}" presName="dummyNode2" presStyleLbl="node1" presStyleIdx="0" presStyleCnt="3"/>
      <dgm:spPr/>
    </dgm:pt>
    <dgm:pt modelId="{57B1D4E5-F8F4-400B-A0B4-B93D5EB317F7}" type="pres">
      <dgm:prSet presAssocID="{0F939E8C-2119-4D1F-8BB8-F75512E84C59}" presName="childNode2" presStyleLbl="bgAcc1" presStyleIdx="1" presStyleCnt="3" custScaleX="207936" custScaleY="163245" custLinFactNeighborX="-2226" custLinFactNeighborY="1440">
        <dgm:presLayoutVars>
          <dgm:bulletEnabled val="1"/>
        </dgm:presLayoutVars>
      </dgm:prSet>
      <dgm:spPr/>
      <dgm:t>
        <a:bodyPr/>
        <a:lstStyle/>
        <a:p>
          <a:endParaRPr lang="en-US"/>
        </a:p>
      </dgm:t>
    </dgm:pt>
    <dgm:pt modelId="{CF863614-C8AF-4FDA-AA02-F64D275D0C14}" type="pres">
      <dgm:prSet presAssocID="{0F939E8C-2119-4D1F-8BB8-F75512E84C59}" presName="childNode2tx" presStyleLbl="bgAcc1" presStyleIdx="1" presStyleCnt="3">
        <dgm:presLayoutVars>
          <dgm:bulletEnabled val="1"/>
        </dgm:presLayoutVars>
      </dgm:prSet>
      <dgm:spPr/>
      <dgm:t>
        <a:bodyPr/>
        <a:lstStyle/>
        <a:p>
          <a:endParaRPr lang="en-US"/>
        </a:p>
      </dgm:t>
    </dgm:pt>
    <dgm:pt modelId="{496781B2-375C-46B3-A2F8-CA781307F67C}" type="pres">
      <dgm:prSet presAssocID="{0F939E8C-2119-4D1F-8BB8-F75512E84C59}" presName="parentNode2" presStyleLbl="node1" presStyleIdx="1" presStyleCnt="3" custLinFactNeighborX="-30725" custLinFactNeighborY="12359">
        <dgm:presLayoutVars>
          <dgm:chMax val="0"/>
          <dgm:bulletEnabled val="1"/>
        </dgm:presLayoutVars>
      </dgm:prSet>
      <dgm:spPr/>
      <dgm:t>
        <a:bodyPr/>
        <a:lstStyle/>
        <a:p>
          <a:endParaRPr lang="en-US"/>
        </a:p>
      </dgm:t>
    </dgm:pt>
    <dgm:pt modelId="{74796E15-8300-479B-9190-7C178C8F5DD2}" type="pres">
      <dgm:prSet presAssocID="{0F939E8C-2119-4D1F-8BB8-F75512E84C59}" presName="connSite2" presStyleCnt="0"/>
      <dgm:spPr/>
    </dgm:pt>
    <dgm:pt modelId="{1C83867D-FB88-4CB6-A244-B7CEA1DECAB2}" type="pres">
      <dgm:prSet presAssocID="{327C93CF-0333-47C9-A276-672F22430A68}" presName="Name18" presStyleLbl="sibTrans2D1" presStyleIdx="1" presStyleCnt="2"/>
      <dgm:spPr/>
      <dgm:t>
        <a:bodyPr/>
        <a:lstStyle/>
        <a:p>
          <a:endParaRPr lang="en-US"/>
        </a:p>
      </dgm:t>
    </dgm:pt>
    <dgm:pt modelId="{6F403438-D348-4191-8A0B-311924788776}" type="pres">
      <dgm:prSet presAssocID="{F58E0A13-01BC-4771-B9B5-291E0D6E153E}" presName="composite1" presStyleCnt="0"/>
      <dgm:spPr/>
    </dgm:pt>
    <dgm:pt modelId="{E5B81C57-00DE-455A-A05C-563819F7F5AA}" type="pres">
      <dgm:prSet presAssocID="{F58E0A13-01BC-4771-B9B5-291E0D6E153E}" presName="dummyNode1" presStyleLbl="node1" presStyleIdx="1" presStyleCnt="3"/>
      <dgm:spPr/>
    </dgm:pt>
    <dgm:pt modelId="{83F78929-C94E-480F-99F6-C1779C2A3659}" type="pres">
      <dgm:prSet presAssocID="{F58E0A13-01BC-4771-B9B5-291E0D6E153E}" presName="childNode1" presStyleLbl="bgAcc1" presStyleIdx="2" presStyleCnt="3" custScaleX="136691" custScaleY="284298">
        <dgm:presLayoutVars>
          <dgm:bulletEnabled val="1"/>
        </dgm:presLayoutVars>
      </dgm:prSet>
      <dgm:spPr/>
      <dgm:t>
        <a:bodyPr/>
        <a:lstStyle/>
        <a:p>
          <a:endParaRPr lang="en-US"/>
        </a:p>
      </dgm:t>
    </dgm:pt>
    <dgm:pt modelId="{87DE49D9-6589-4A6A-8094-9207D9E7B343}" type="pres">
      <dgm:prSet presAssocID="{F58E0A13-01BC-4771-B9B5-291E0D6E153E}" presName="childNode1tx" presStyleLbl="bgAcc1" presStyleIdx="2" presStyleCnt="3">
        <dgm:presLayoutVars>
          <dgm:bulletEnabled val="1"/>
        </dgm:presLayoutVars>
      </dgm:prSet>
      <dgm:spPr/>
      <dgm:t>
        <a:bodyPr/>
        <a:lstStyle/>
        <a:p>
          <a:endParaRPr lang="en-US"/>
        </a:p>
      </dgm:t>
    </dgm:pt>
    <dgm:pt modelId="{D5A53469-FEFA-4BB3-8A44-CC4C2F086126}" type="pres">
      <dgm:prSet presAssocID="{F58E0A13-01BC-4771-B9B5-291E0D6E153E}" presName="parentNode1" presStyleLbl="node1" presStyleIdx="2" presStyleCnt="3" custScaleX="106559" custLinFactNeighborX="-12931" custLinFactNeighborY="7523">
        <dgm:presLayoutVars>
          <dgm:chMax val="1"/>
          <dgm:bulletEnabled val="1"/>
        </dgm:presLayoutVars>
      </dgm:prSet>
      <dgm:spPr/>
      <dgm:t>
        <a:bodyPr/>
        <a:lstStyle/>
        <a:p>
          <a:endParaRPr lang="en-US"/>
        </a:p>
      </dgm:t>
    </dgm:pt>
    <dgm:pt modelId="{3CB585CE-B1F8-4CB4-BAE6-32DCAC30253B}" type="pres">
      <dgm:prSet presAssocID="{F58E0A13-01BC-4771-B9B5-291E0D6E153E}" presName="connSite1" presStyleCnt="0"/>
      <dgm:spPr/>
    </dgm:pt>
  </dgm:ptLst>
  <dgm:cxnLst>
    <dgm:cxn modelId="{A74E8FC1-A0A9-47E2-BF4F-F6BE5B9121A7}" type="presOf" srcId="{9BDF6154-C929-4964-A07F-D120B1252EF9}" destId="{83F78929-C94E-480F-99F6-C1779C2A3659}" srcOrd="0" destOrd="1" presId="urn:microsoft.com/office/officeart/2005/8/layout/hProcess4"/>
    <dgm:cxn modelId="{F47B7A74-6A28-4859-A5E9-33945AF1EC88}" type="presOf" srcId="{4EFFF0F3-17C2-4F65-8A54-DE687FC7D6FF}" destId="{64AD1673-9AB3-4856-BEC0-5CD8933D7FAC}" srcOrd="0" destOrd="0" presId="urn:microsoft.com/office/officeart/2005/8/layout/hProcess4"/>
    <dgm:cxn modelId="{F6AB9C6A-2726-4684-90EE-03EFD551FC80}" type="presOf" srcId="{F58E0A13-01BC-4771-B9B5-291E0D6E153E}" destId="{D5A53469-FEFA-4BB3-8A44-CC4C2F086126}" srcOrd="0" destOrd="0" presId="urn:microsoft.com/office/officeart/2005/8/layout/hProcess4"/>
    <dgm:cxn modelId="{777D37A8-360F-4F1A-978D-E8B478260AD5}" srcId="{F58E0A13-01BC-4771-B9B5-291E0D6E153E}" destId="{C7BF499B-64A9-4031-A20A-F896B55153F3}" srcOrd="0" destOrd="0" parTransId="{75BD879B-2DEC-47AC-B8A4-36C4FB826490}" sibTransId="{5E2A417F-690E-4ECD-AB7F-EB6868FCBA5C}"/>
    <dgm:cxn modelId="{18D68239-A315-4FFA-8162-A469F88F1C58}" type="presOf" srcId="{9BDF6154-C929-4964-A07F-D120B1252EF9}" destId="{87DE49D9-6589-4A6A-8094-9207D9E7B343}" srcOrd="1" destOrd="1" presId="urn:microsoft.com/office/officeart/2005/8/layout/hProcess4"/>
    <dgm:cxn modelId="{35F5BEB6-77BE-4D68-B504-E240D118932E}" type="presOf" srcId="{C7BF499B-64A9-4031-A20A-F896B55153F3}" destId="{87DE49D9-6589-4A6A-8094-9207D9E7B343}" srcOrd="1" destOrd="0" presId="urn:microsoft.com/office/officeart/2005/8/layout/hProcess4"/>
    <dgm:cxn modelId="{ED281178-7BF1-4DE5-B2C1-06E166AEA017}" type="presOf" srcId="{1BD53E0E-7957-4218-A0C4-D8FA60526791}" destId="{AAD68AD0-0816-46B6-8087-3F049D0ACD3A}" srcOrd="1" destOrd="1" presId="urn:microsoft.com/office/officeart/2005/8/layout/hProcess4"/>
    <dgm:cxn modelId="{9CDA77B9-110B-4418-8E21-04992D1BCA48}" type="presOf" srcId="{C627D057-EB52-4D9D-885E-F4EAB01EC37B}" destId="{CF863614-C8AF-4FDA-AA02-F64D275D0C14}" srcOrd="1" destOrd="2" presId="urn:microsoft.com/office/officeart/2005/8/layout/hProcess4"/>
    <dgm:cxn modelId="{69D58C39-71A4-4F7B-81F5-468CCA3D5DEB}" type="presOf" srcId="{7FBDB691-98FD-4998-AA89-D2251FCB89C5}" destId="{57B1D4E5-F8F4-400B-A0B4-B93D5EB317F7}" srcOrd="0" destOrd="0" presId="urn:microsoft.com/office/officeart/2005/8/layout/hProcess4"/>
    <dgm:cxn modelId="{7D6B4C79-693E-4D6F-9142-D4C1926733A4}" srcId="{EC23450D-4EC2-4026-9B0F-18F2E6F8AACA}" destId="{933A3704-0486-46AF-BC6C-3484BD088856}" srcOrd="0" destOrd="0" parTransId="{908F5BC4-13B4-4B13-BDC3-BA537AA3536D}" sibTransId="{1277E65C-9F6B-4106-8037-F881E7715A97}"/>
    <dgm:cxn modelId="{994FBF65-92C3-401A-8B3E-F531580F61E0}" srcId="{933A3704-0486-46AF-BC6C-3484BD088856}" destId="{1BD53E0E-7957-4218-A0C4-D8FA60526791}" srcOrd="1" destOrd="0" parTransId="{DD21D9F8-585D-4370-90D8-847B24C50843}" sibTransId="{7F732385-B341-41B6-9629-6D6B9053C89F}"/>
    <dgm:cxn modelId="{FB85D270-F99E-4F28-84D5-C9339AF4AC5F}" type="presOf" srcId="{327C93CF-0333-47C9-A276-672F22430A68}" destId="{1C83867D-FB88-4CB6-A244-B7CEA1DECAB2}" srcOrd="0" destOrd="0" presId="urn:microsoft.com/office/officeart/2005/8/layout/hProcess4"/>
    <dgm:cxn modelId="{A533398D-7819-42E0-A6E0-2985F6EAA826}" srcId="{0F939E8C-2119-4D1F-8BB8-F75512E84C59}" destId="{C627D057-EB52-4D9D-885E-F4EAB01EC37B}" srcOrd="2" destOrd="0" parTransId="{AB4D4573-3109-4DB9-846E-8F5062991083}" sibTransId="{2F585303-029D-4A77-B782-806326A82135}"/>
    <dgm:cxn modelId="{1D973EC9-15E8-4BC9-BF50-1F1F3EAD2806}" type="presOf" srcId="{1277E65C-9F6B-4106-8037-F881E7715A97}" destId="{005C3512-022E-43B2-BE10-1DE57DD0BB8E}" srcOrd="0" destOrd="0" presId="urn:microsoft.com/office/officeart/2005/8/layout/hProcess4"/>
    <dgm:cxn modelId="{C5C55918-8319-4854-925A-711A8840FAA7}" type="presOf" srcId="{C7BF499B-64A9-4031-A20A-F896B55153F3}" destId="{83F78929-C94E-480F-99F6-C1779C2A3659}" srcOrd="0" destOrd="0" presId="urn:microsoft.com/office/officeart/2005/8/layout/hProcess4"/>
    <dgm:cxn modelId="{056B87DE-77D2-4A95-8E06-426FDD2278E9}" type="presOf" srcId="{933A3704-0486-46AF-BC6C-3484BD088856}" destId="{C1CC555F-894C-4519-A0DF-A949FD40B0B3}" srcOrd="0" destOrd="0" presId="urn:microsoft.com/office/officeart/2005/8/layout/hProcess4"/>
    <dgm:cxn modelId="{0727E2E8-E83C-488F-9A2E-0462907D7E2D}" type="presOf" srcId="{983DCEF7-6B5C-4844-9A9C-4B3983F7C27C}" destId="{CF863614-C8AF-4FDA-AA02-F64D275D0C14}" srcOrd="1" destOrd="1" presId="urn:microsoft.com/office/officeart/2005/8/layout/hProcess4"/>
    <dgm:cxn modelId="{1595A12E-A54E-4E13-A67A-D24261718EC4}" type="presOf" srcId="{4EFFF0F3-17C2-4F65-8A54-DE687FC7D6FF}" destId="{AAD68AD0-0816-46B6-8087-3F049D0ACD3A}" srcOrd="1" destOrd="0" presId="urn:microsoft.com/office/officeart/2005/8/layout/hProcess4"/>
    <dgm:cxn modelId="{2BEC26B2-FB8C-4EF2-B485-F0B5442B786F}" type="presOf" srcId="{C627D057-EB52-4D9D-885E-F4EAB01EC37B}" destId="{57B1D4E5-F8F4-400B-A0B4-B93D5EB317F7}" srcOrd="0" destOrd="2" presId="urn:microsoft.com/office/officeart/2005/8/layout/hProcess4"/>
    <dgm:cxn modelId="{A6CD20D4-CED4-43E0-84A1-10910C48F4C6}" srcId="{EC23450D-4EC2-4026-9B0F-18F2E6F8AACA}" destId="{0F939E8C-2119-4D1F-8BB8-F75512E84C59}" srcOrd="1" destOrd="0" parTransId="{E923F918-6807-4A11-B3E6-A6DE19F5A6D6}" sibTransId="{327C93CF-0333-47C9-A276-672F22430A68}"/>
    <dgm:cxn modelId="{2980AA38-4BB9-4819-ABB5-EE8BA35BE7E9}" srcId="{933A3704-0486-46AF-BC6C-3484BD088856}" destId="{4EFFF0F3-17C2-4F65-8A54-DE687FC7D6FF}" srcOrd="0" destOrd="0" parTransId="{6DD23355-1E9F-4C93-A3A7-5446E70CA65D}" sibTransId="{FEAC8B3C-825B-4494-BA2B-15A3592CEE7D}"/>
    <dgm:cxn modelId="{D177B443-FA84-4C5B-AEDD-5E00BC01D8B9}" srcId="{0F939E8C-2119-4D1F-8BB8-F75512E84C59}" destId="{983DCEF7-6B5C-4844-9A9C-4B3983F7C27C}" srcOrd="1" destOrd="0" parTransId="{CFA4E126-631A-41EA-9ABF-5B9008F55035}" sibTransId="{4E1F9777-0E0F-4DE8-86AF-B99ACF4BFB63}"/>
    <dgm:cxn modelId="{DA78ECBB-A7E8-4392-9585-78C1DC51754C}" type="presOf" srcId="{1BD53E0E-7957-4218-A0C4-D8FA60526791}" destId="{64AD1673-9AB3-4856-BEC0-5CD8933D7FAC}" srcOrd="0" destOrd="1" presId="urn:microsoft.com/office/officeart/2005/8/layout/hProcess4"/>
    <dgm:cxn modelId="{2F966BE4-26EA-44CF-AD6D-3C7CF19A9DDD}" type="presOf" srcId="{983DCEF7-6B5C-4844-9A9C-4B3983F7C27C}" destId="{57B1D4E5-F8F4-400B-A0B4-B93D5EB317F7}" srcOrd="0" destOrd="1" presId="urn:microsoft.com/office/officeart/2005/8/layout/hProcess4"/>
    <dgm:cxn modelId="{3617F986-30A1-4421-B3CA-DE026F6EC611}" srcId="{F58E0A13-01BC-4771-B9B5-291E0D6E153E}" destId="{9BDF6154-C929-4964-A07F-D120B1252EF9}" srcOrd="1" destOrd="0" parTransId="{08231954-CCAF-4D9D-9792-B5FD81DC903B}" sibTransId="{D69A9712-0B21-4509-8CE9-0ECA560D8450}"/>
    <dgm:cxn modelId="{26E95DBB-0843-4777-8D56-8AC93E21327A}" srcId="{0F939E8C-2119-4D1F-8BB8-F75512E84C59}" destId="{7FBDB691-98FD-4998-AA89-D2251FCB89C5}" srcOrd="0" destOrd="0" parTransId="{13AC4D33-3947-4277-9AF9-723FEEFD563D}" sibTransId="{59C4AD21-D74D-49C6-94D9-AC8713C429BD}"/>
    <dgm:cxn modelId="{8A9474BA-CDCB-4638-B34A-CE68F1342DC2}" type="presOf" srcId="{EC23450D-4EC2-4026-9B0F-18F2E6F8AACA}" destId="{80230D1A-8108-4169-86C9-B88BA9A16E1F}" srcOrd="0" destOrd="0" presId="urn:microsoft.com/office/officeart/2005/8/layout/hProcess4"/>
    <dgm:cxn modelId="{3846C421-56D3-4E40-A5A5-770045136B13}" type="presOf" srcId="{0F939E8C-2119-4D1F-8BB8-F75512E84C59}" destId="{496781B2-375C-46B3-A2F8-CA781307F67C}" srcOrd="0" destOrd="0" presId="urn:microsoft.com/office/officeart/2005/8/layout/hProcess4"/>
    <dgm:cxn modelId="{9E5455C8-1901-4372-ABE1-939F47A18F4A}" srcId="{EC23450D-4EC2-4026-9B0F-18F2E6F8AACA}" destId="{F58E0A13-01BC-4771-B9B5-291E0D6E153E}" srcOrd="2" destOrd="0" parTransId="{41C83576-2C44-48AA-8A7A-A2294F011273}" sibTransId="{E330EC68-F578-4D7D-B87C-7ED842C5F49F}"/>
    <dgm:cxn modelId="{EDEE2B5B-73DE-4EA1-AF0D-AC42E2A74C92}" type="presOf" srcId="{7FBDB691-98FD-4998-AA89-D2251FCB89C5}" destId="{CF863614-C8AF-4FDA-AA02-F64D275D0C14}" srcOrd="1" destOrd="0" presId="urn:microsoft.com/office/officeart/2005/8/layout/hProcess4"/>
    <dgm:cxn modelId="{345F4D14-8064-4182-A075-4E971EE823B7}" type="presParOf" srcId="{80230D1A-8108-4169-86C9-B88BA9A16E1F}" destId="{93EDD678-5FE0-45D2-9E08-DA9B479C0434}" srcOrd="0" destOrd="0" presId="urn:microsoft.com/office/officeart/2005/8/layout/hProcess4"/>
    <dgm:cxn modelId="{72AC1CCB-E64F-404D-8ECC-9C68D652912B}" type="presParOf" srcId="{80230D1A-8108-4169-86C9-B88BA9A16E1F}" destId="{6A65F327-C8C6-4EB4-98EB-809BAD2D3D80}" srcOrd="1" destOrd="0" presId="urn:microsoft.com/office/officeart/2005/8/layout/hProcess4"/>
    <dgm:cxn modelId="{7C5D945C-4E4F-4F56-BA01-C9A17081B7EC}" type="presParOf" srcId="{80230D1A-8108-4169-86C9-B88BA9A16E1F}" destId="{80B6A48C-3205-4428-BF71-550A8918FE0B}" srcOrd="2" destOrd="0" presId="urn:microsoft.com/office/officeart/2005/8/layout/hProcess4"/>
    <dgm:cxn modelId="{DFFE5A9D-B3FF-4D36-9C3F-B3510808772A}" type="presParOf" srcId="{80B6A48C-3205-4428-BF71-550A8918FE0B}" destId="{6F52E687-0763-4172-A500-5874B688742A}" srcOrd="0" destOrd="0" presId="urn:microsoft.com/office/officeart/2005/8/layout/hProcess4"/>
    <dgm:cxn modelId="{E5CEAECE-B93F-47F8-8F18-996F2AADBAA4}" type="presParOf" srcId="{6F52E687-0763-4172-A500-5874B688742A}" destId="{AA6A676D-0EA8-4370-BBCB-6AE3A0D75B62}" srcOrd="0" destOrd="0" presId="urn:microsoft.com/office/officeart/2005/8/layout/hProcess4"/>
    <dgm:cxn modelId="{72657506-3CA0-457D-BBD2-E85D3E5FDBE4}" type="presParOf" srcId="{6F52E687-0763-4172-A500-5874B688742A}" destId="{64AD1673-9AB3-4856-BEC0-5CD8933D7FAC}" srcOrd="1" destOrd="0" presId="urn:microsoft.com/office/officeart/2005/8/layout/hProcess4"/>
    <dgm:cxn modelId="{796C43FE-5755-43A4-9428-79DC712009D6}" type="presParOf" srcId="{6F52E687-0763-4172-A500-5874B688742A}" destId="{AAD68AD0-0816-46B6-8087-3F049D0ACD3A}" srcOrd="2" destOrd="0" presId="urn:microsoft.com/office/officeart/2005/8/layout/hProcess4"/>
    <dgm:cxn modelId="{73208606-8F7E-4C46-B4AC-0ABB350F9364}" type="presParOf" srcId="{6F52E687-0763-4172-A500-5874B688742A}" destId="{C1CC555F-894C-4519-A0DF-A949FD40B0B3}" srcOrd="3" destOrd="0" presId="urn:microsoft.com/office/officeart/2005/8/layout/hProcess4"/>
    <dgm:cxn modelId="{B8A705D9-7722-4C87-B953-892CFCC9167C}" type="presParOf" srcId="{6F52E687-0763-4172-A500-5874B688742A}" destId="{2A0378BC-A049-46EF-9382-7D629578CFB1}" srcOrd="4" destOrd="0" presId="urn:microsoft.com/office/officeart/2005/8/layout/hProcess4"/>
    <dgm:cxn modelId="{CF4FECE0-3EC6-4969-AB02-CE6CB9C83E75}" type="presParOf" srcId="{80B6A48C-3205-4428-BF71-550A8918FE0B}" destId="{005C3512-022E-43B2-BE10-1DE57DD0BB8E}" srcOrd="1" destOrd="0" presId="urn:microsoft.com/office/officeart/2005/8/layout/hProcess4"/>
    <dgm:cxn modelId="{FA1282BC-44B0-48A0-8459-F32C9F648E09}" type="presParOf" srcId="{80B6A48C-3205-4428-BF71-550A8918FE0B}" destId="{49886754-38E1-4591-AFB4-51D3AC6858F5}" srcOrd="2" destOrd="0" presId="urn:microsoft.com/office/officeart/2005/8/layout/hProcess4"/>
    <dgm:cxn modelId="{3A4F0BA9-EEE0-4273-B3F6-FD55A109903D}" type="presParOf" srcId="{49886754-38E1-4591-AFB4-51D3AC6858F5}" destId="{5879F101-5CED-480A-BC68-5AD28E4DBED0}" srcOrd="0" destOrd="0" presId="urn:microsoft.com/office/officeart/2005/8/layout/hProcess4"/>
    <dgm:cxn modelId="{D0C7C156-226C-49BD-9787-B52350CE33BE}" type="presParOf" srcId="{49886754-38E1-4591-AFB4-51D3AC6858F5}" destId="{57B1D4E5-F8F4-400B-A0B4-B93D5EB317F7}" srcOrd="1" destOrd="0" presId="urn:microsoft.com/office/officeart/2005/8/layout/hProcess4"/>
    <dgm:cxn modelId="{027278E0-E01B-4F74-8F6B-F909EF7DBCAF}" type="presParOf" srcId="{49886754-38E1-4591-AFB4-51D3AC6858F5}" destId="{CF863614-C8AF-4FDA-AA02-F64D275D0C14}" srcOrd="2" destOrd="0" presId="urn:microsoft.com/office/officeart/2005/8/layout/hProcess4"/>
    <dgm:cxn modelId="{421E0498-A349-4E57-A65A-2B2BB7A2F9F8}" type="presParOf" srcId="{49886754-38E1-4591-AFB4-51D3AC6858F5}" destId="{496781B2-375C-46B3-A2F8-CA781307F67C}" srcOrd="3" destOrd="0" presId="urn:microsoft.com/office/officeart/2005/8/layout/hProcess4"/>
    <dgm:cxn modelId="{6767103A-12C1-4E7C-AE45-5BC5A0331777}" type="presParOf" srcId="{49886754-38E1-4591-AFB4-51D3AC6858F5}" destId="{74796E15-8300-479B-9190-7C178C8F5DD2}" srcOrd="4" destOrd="0" presId="urn:microsoft.com/office/officeart/2005/8/layout/hProcess4"/>
    <dgm:cxn modelId="{0FE5AEAE-5742-4F21-89B8-4E63DB98446A}" type="presParOf" srcId="{80B6A48C-3205-4428-BF71-550A8918FE0B}" destId="{1C83867D-FB88-4CB6-A244-B7CEA1DECAB2}" srcOrd="3" destOrd="0" presId="urn:microsoft.com/office/officeart/2005/8/layout/hProcess4"/>
    <dgm:cxn modelId="{BC08253F-E35D-4FCE-AB9D-BD7F934705FD}" type="presParOf" srcId="{80B6A48C-3205-4428-BF71-550A8918FE0B}" destId="{6F403438-D348-4191-8A0B-311924788776}" srcOrd="4" destOrd="0" presId="urn:microsoft.com/office/officeart/2005/8/layout/hProcess4"/>
    <dgm:cxn modelId="{6077F155-2BEB-40E4-8DB4-A9C432D225A0}" type="presParOf" srcId="{6F403438-D348-4191-8A0B-311924788776}" destId="{E5B81C57-00DE-455A-A05C-563819F7F5AA}" srcOrd="0" destOrd="0" presId="urn:microsoft.com/office/officeart/2005/8/layout/hProcess4"/>
    <dgm:cxn modelId="{7476F1A2-4714-4FC3-B5B9-7C20FD6512DF}" type="presParOf" srcId="{6F403438-D348-4191-8A0B-311924788776}" destId="{83F78929-C94E-480F-99F6-C1779C2A3659}" srcOrd="1" destOrd="0" presId="urn:microsoft.com/office/officeart/2005/8/layout/hProcess4"/>
    <dgm:cxn modelId="{B1E38686-A25C-48D5-B06C-C5871421704A}" type="presParOf" srcId="{6F403438-D348-4191-8A0B-311924788776}" destId="{87DE49D9-6589-4A6A-8094-9207D9E7B343}" srcOrd="2" destOrd="0" presId="urn:microsoft.com/office/officeart/2005/8/layout/hProcess4"/>
    <dgm:cxn modelId="{AE490F88-E0D8-47CE-857B-EFC2B71F5823}" type="presParOf" srcId="{6F403438-D348-4191-8A0B-311924788776}" destId="{D5A53469-FEFA-4BB3-8A44-CC4C2F086126}" srcOrd="3" destOrd="0" presId="urn:microsoft.com/office/officeart/2005/8/layout/hProcess4"/>
    <dgm:cxn modelId="{D0255F07-12F9-4F68-96A0-092AA5ACFA65}" type="presParOf" srcId="{6F403438-D348-4191-8A0B-311924788776}" destId="{3CB585CE-B1F8-4CB4-BAE6-32DCAC30253B}"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DED90D-E06E-436A-844C-07362CD9ED82}"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4F0FE316-B3B7-4E71-846D-9861A8C42147}">
      <dgm:prSet phldrT="[Text]" custT="1">
        <dgm:style>
          <a:lnRef idx="3">
            <a:schemeClr val="lt1"/>
          </a:lnRef>
          <a:fillRef idx="1">
            <a:schemeClr val="dk1"/>
          </a:fillRef>
          <a:effectRef idx="1">
            <a:schemeClr val="dk1"/>
          </a:effectRef>
          <a:fontRef idx="minor">
            <a:schemeClr val="lt1"/>
          </a:fontRef>
        </dgm:style>
      </dgm:prSet>
      <dgm:spPr/>
      <dgm:t>
        <a:bodyPr/>
        <a:lstStyle/>
        <a:p>
          <a:r>
            <a:rPr lang="en-US" sz="2800" b="1" dirty="0" err="1" smtClean="0">
              <a:latin typeface="Times New Roman" pitchFamily="18" charset="0"/>
              <a:cs typeface="Times New Roman" pitchFamily="18" charset="0"/>
            </a:rPr>
            <a:t>Tổ</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chức</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đặc</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biệt</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của</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quyền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lực</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chính</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trị</a:t>
          </a:r>
          <a:endParaRPr lang="en-US" sz="2800" b="1" dirty="0">
            <a:latin typeface="Times New Roman" pitchFamily="18" charset="0"/>
            <a:cs typeface="Times New Roman" pitchFamily="18" charset="0"/>
          </a:endParaRPr>
        </a:p>
      </dgm:t>
    </dgm:pt>
    <dgm:pt modelId="{D413E62C-7987-481C-8A4B-C35E9E1558A0}" type="parTrans" cxnId="{704A61E8-3120-412A-AD04-30D13EB07C31}">
      <dgm:prSet/>
      <dgm:spPr/>
      <dgm:t>
        <a:bodyPr/>
        <a:lstStyle/>
        <a:p>
          <a:endParaRPr lang="en-US"/>
        </a:p>
      </dgm:t>
    </dgm:pt>
    <dgm:pt modelId="{9221E97B-559B-41CB-BC3F-9FC918600B7B}" type="sibTrans" cxnId="{704A61E8-3120-412A-AD04-30D13EB07C31}">
      <dgm:prSet/>
      <dgm:spPr/>
      <dgm:t>
        <a:bodyPr/>
        <a:lstStyle/>
        <a:p>
          <a:endParaRPr lang="en-US"/>
        </a:p>
      </dgm:t>
    </dgm:pt>
    <dgm:pt modelId="{9F6E48CE-3456-453B-9AAA-7D3BE212EC4D}">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dirty="0" err="1" smtClean="0">
              <a:latin typeface="Times New Roman" pitchFamily="18" charset="0"/>
              <a:cs typeface="Times New Roman" pitchFamily="18" charset="0"/>
            </a:rPr>
            <a:t>Bảo</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vệ</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lợi</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ích</a:t>
          </a:r>
          <a:r>
            <a:rPr lang="en-US" b="1" dirty="0" smtClean="0">
              <a:latin typeface="Times New Roman" pitchFamily="18" charset="0"/>
              <a:cs typeface="Times New Roman" pitchFamily="18" charset="0"/>
            </a:rPr>
            <a:t> </a:t>
          </a:r>
          <a:r>
            <a:rPr lang="en-US" b="1" err="1" smtClean="0">
              <a:latin typeface="Times New Roman" pitchFamily="18" charset="0"/>
              <a:cs typeface="Times New Roman" pitchFamily="18" charset="0"/>
            </a:rPr>
            <a:t>của</a:t>
          </a:r>
          <a:r>
            <a:rPr lang="en-US" b="1" smtClean="0">
              <a:latin typeface="Times New Roman" pitchFamily="18" charset="0"/>
              <a:cs typeface="Times New Roman" pitchFamily="18" charset="0"/>
            </a:rPr>
            <a:t> giai cấp </a:t>
          </a:r>
          <a:r>
            <a:rPr lang="en-US" b="1" dirty="0" err="1" smtClean="0">
              <a:latin typeface="Times New Roman" pitchFamily="18" charset="0"/>
              <a:cs typeface="Times New Roman" pitchFamily="18" charset="0"/>
            </a:rPr>
            <a:t>thống</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trị</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trong</a:t>
          </a:r>
          <a:r>
            <a:rPr lang="en-US" b="1" dirty="0" smtClean="0">
              <a:latin typeface="Times New Roman" pitchFamily="18" charset="0"/>
              <a:cs typeface="Times New Roman" pitchFamily="18" charset="0"/>
            </a:rPr>
            <a:t> XH </a:t>
          </a:r>
          <a:r>
            <a:rPr lang="en-US" b="1" err="1" smtClean="0">
              <a:latin typeface="Times New Roman" pitchFamily="18" charset="0"/>
              <a:cs typeface="Times New Roman" pitchFamily="18" charset="0"/>
            </a:rPr>
            <a:t>có</a:t>
          </a:r>
          <a:r>
            <a:rPr lang="en-US" b="1" smtClean="0">
              <a:latin typeface="Times New Roman" pitchFamily="18" charset="0"/>
              <a:cs typeface="Times New Roman" pitchFamily="18" charset="0"/>
            </a:rPr>
            <a:t> giai cấp </a:t>
          </a:r>
          <a:r>
            <a:rPr lang="en-US" b="1" dirty="0" err="1" smtClean="0">
              <a:latin typeface="Times New Roman" pitchFamily="18" charset="0"/>
              <a:cs typeface="Times New Roman" pitchFamily="18" charset="0"/>
            </a:rPr>
            <a:t>đối</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kháng</a:t>
          </a:r>
          <a:endParaRPr lang="en-US" b="1" dirty="0">
            <a:latin typeface="Times New Roman" pitchFamily="18" charset="0"/>
            <a:cs typeface="Times New Roman" pitchFamily="18" charset="0"/>
          </a:endParaRPr>
        </a:p>
      </dgm:t>
    </dgm:pt>
    <dgm:pt modelId="{386458B9-56B3-4D16-8DD5-558680E06652}" type="parTrans" cxnId="{985A078B-2FA9-46CA-B98A-B0CBD139AD3A}">
      <dgm:prSet/>
      <dgm:spPr/>
      <dgm:t>
        <a:bodyPr/>
        <a:lstStyle/>
        <a:p>
          <a:endParaRPr lang="en-US"/>
        </a:p>
      </dgm:t>
    </dgm:pt>
    <dgm:pt modelId="{A121E14C-E424-4DF2-A9D3-D3E61BA314E3}" type="sibTrans" cxnId="{985A078B-2FA9-46CA-B98A-B0CBD139AD3A}">
      <dgm:prSet/>
      <dgm:spPr/>
      <dgm:t>
        <a:bodyPr/>
        <a:lstStyle/>
        <a:p>
          <a:endParaRPr lang="en-US"/>
        </a:p>
      </dgm:t>
    </dgm:pt>
    <dgm:pt modelId="{839DBB45-F948-4037-8671-CE58F1CFFE5A}">
      <dgm:prSet phldrT="[Text]"/>
      <dgm:spPr/>
      <dgm:t>
        <a:bodyPr/>
        <a:lstStyle/>
        <a:p>
          <a:pPr algn="just"/>
          <a:r>
            <a:rPr lang="en-US" b="1" dirty="0" err="1" smtClean="0">
              <a:latin typeface="Times New Roman" pitchFamily="18" charset="0"/>
              <a:cs typeface="Times New Roman" pitchFamily="18" charset="0"/>
            </a:rPr>
            <a:t>Có</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bộ</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máy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cưỡng</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chế</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nhằm</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tổ</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chức</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và</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quản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lý</a:t>
          </a:r>
          <a:r>
            <a:rPr lang="en-US" b="1" dirty="0" smtClean="0">
              <a:latin typeface="Times New Roman" pitchFamily="18" charset="0"/>
              <a:cs typeface="Times New Roman" pitchFamily="18" charset="0"/>
            </a:rPr>
            <a:t> XH</a:t>
          </a:r>
          <a:endParaRPr lang="en-US" b="1" dirty="0">
            <a:latin typeface="Times New Roman" pitchFamily="18" charset="0"/>
            <a:cs typeface="Times New Roman" pitchFamily="18" charset="0"/>
          </a:endParaRPr>
        </a:p>
      </dgm:t>
    </dgm:pt>
    <dgm:pt modelId="{C919B1D8-B1F5-4136-BA84-98FBA6A032CC}" type="parTrans" cxnId="{B2FECEAB-F886-4C02-B1E8-D7769A7C1848}">
      <dgm:prSet/>
      <dgm:spPr/>
      <dgm:t>
        <a:bodyPr/>
        <a:lstStyle/>
        <a:p>
          <a:endParaRPr lang="en-US"/>
        </a:p>
      </dgm:t>
    </dgm:pt>
    <dgm:pt modelId="{ECA0CC2F-7B95-4B98-8AEE-29E4F9D758C0}" type="sibTrans" cxnId="{B2FECEAB-F886-4C02-B1E8-D7769A7C1848}">
      <dgm:prSet/>
      <dgm:spPr/>
      <dgm:t>
        <a:bodyPr/>
        <a:lstStyle/>
        <a:p>
          <a:endParaRPr lang="en-US"/>
        </a:p>
      </dgm:t>
    </dgm:pt>
    <dgm:pt modelId="{487CBB0C-3E87-4B91-B2AF-A76C21BAD51A}">
      <dgm:prSet phldrT="[Text]">
        <dgm:style>
          <a:lnRef idx="1">
            <a:schemeClr val="accent3"/>
          </a:lnRef>
          <a:fillRef idx="2">
            <a:schemeClr val="accent3"/>
          </a:fillRef>
          <a:effectRef idx="1">
            <a:schemeClr val="accent3"/>
          </a:effectRef>
          <a:fontRef idx="minor">
            <a:schemeClr val="dk1"/>
          </a:fontRef>
        </dgm:style>
      </dgm:prSet>
      <dgm:spPr/>
      <dgm:t>
        <a:bodyPr/>
        <a:lstStyle/>
        <a:p>
          <a:pPr algn="just"/>
          <a:r>
            <a:rPr lang="en-US" b="1" dirty="0" err="1" smtClean="0">
              <a:latin typeface="Times New Roman" pitchFamily="18" charset="0"/>
              <a:cs typeface="Times New Roman" pitchFamily="18" charset="0"/>
            </a:rPr>
            <a:t>Duy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trì</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trật</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tự</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xã</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hội</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phục</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vụ</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nhu</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cầu</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thiết</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yếu</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của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đời</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sống</a:t>
          </a:r>
          <a:endParaRPr lang="en-US" b="1" dirty="0">
            <a:latin typeface="Times New Roman" pitchFamily="18" charset="0"/>
            <a:cs typeface="Times New Roman" pitchFamily="18" charset="0"/>
          </a:endParaRPr>
        </a:p>
      </dgm:t>
    </dgm:pt>
    <dgm:pt modelId="{3663C478-F961-4C90-A00C-3D117F79AB3B}" type="parTrans" cxnId="{9E107422-812C-4FC1-906E-58550544C4AD}">
      <dgm:prSet/>
      <dgm:spPr/>
      <dgm:t>
        <a:bodyPr/>
        <a:lstStyle/>
        <a:p>
          <a:endParaRPr lang="en-US"/>
        </a:p>
      </dgm:t>
    </dgm:pt>
    <dgm:pt modelId="{38F28FF7-9E8C-4584-899D-EC583058C13A}" type="sibTrans" cxnId="{9E107422-812C-4FC1-906E-58550544C4AD}">
      <dgm:prSet/>
      <dgm:spPr/>
      <dgm:t>
        <a:bodyPr/>
        <a:lstStyle/>
        <a:p>
          <a:endParaRPr lang="en-US"/>
        </a:p>
      </dgm:t>
    </dgm:pt>
    <dgm:pt modelId="{C9CDBA2C-4B59-427D-9CD4-20AB019B1021}">
      <dgm:prSet phldrT="[Text]">
        <dgm:style>
          <a:lnRef idx="2">
            <a:schemeClr val="accent1"/>
          </a:lnRef>
          <a:fillRef idx="1">
            <a:schemeClr val="lt1"/>
          </a:fillRef>
          <a:effectRef idx="0">
            <a:schemeClr val="accent1"/>
          </a:effectRef>
          <a:fontRef idx="minor">
            <a:schemeClr val="dk1"/>
          </a:fontRef>
        </dgm:style>
      </dgm:prSet>
      <dgm:spPr/>
      <dgm:t>
        <a:bodyPr/>
        <a:lstStyle/>
        <a:p>
          <a:r>
            <a:rPr lang="en-US" b="1" smtClean="0">
              <a:latin typeface="Times New Roman" pitchFamily="18" charset="0"/>
              <a:cs typeface="Times New Roman" pitchFamily="18" charset="0"/>
            </a:rPr>
            <a:t>NHÀ NƯỚC</a:t>
          </a:r>
          <a:endParaRPr lang="en-US" b="1" dirty="0">
            <a:latin typeface="Times New Roman" pitchFamily="18" charset="0"/>
            <a:cs typeface="Times New Roman" pitchFamily="18" charset="0"/>
          </a:endParaRPr>
        </a:p>
      </dgm:t>
    </dgm:pt>
    <dgm:pt modelId="{B69E8167-97AC-4BF8-9F22-965A1446FD14}" type="sibTrans" cxnId="{E93D20C3-A06C-45CF-8595-27FA3A5D5228}">
      <dgm:prSet/>
      <dgm:spPr/>
      <dgm:t>
        <a:bodyPr/>
        <a:lstStyle/>
        <a:p>
          <a:endParaRPr lang="en-US"/>
        </a:p>
      </dgm:t>
    </dgm:pt>
    <dgm:pt modelId="{E989231B-F8C4-4763-BD3F-13ADDF429782}" type="parTrans" cxnId="{E93D20C3-A06C-45CF-8595-27FA3A5D5228}">
      <dgm:prSet/>
      <dgm:spPr/>
      <dgm:t>
        <a:bodyPr/>
        <a:lstStyle/>
        <a:p>
          <a:endParaRPr lang="en-US"/>
        </a:p>
      </dgm:t>
    </dgm:pt>
    <dgm:pt modelId="{F90B2D9D-C80B-4DD4-9332-17B3CC371551}" type="pres">
      <dgm:prSet presAssocID="{76DED90D-E06E-436A-844C-07362CD9ED82}" presName="diagram" presStyleCnt="0">
        <dgm:presLayoutVars>
          <dgm:chMax val="1"/>
          <dgm:dir/>
          <dgm:animLvl val="ctr"/>
          <dgm:resizeHandles val="exact"/>
        </dgm:presLayoutVars>
      </dgm:prSet>
      <dgm:spPr/>
      <dgm:t>
        <a:bodyPr/>
        <a:lstStyle/>
        <a:p>
          <a:endParaRPr lang="en-US"/>
        </a:p>
      </dgm:t>
    </dgm:pt>
    <dgm:pt modelId="{D948FE81-B191-4070-A8C3-741A02C3321C}" type="pres">
      <dgm:prSet presAssocID="{76DED90D-E06E-436A-844C-07362CD9ED82}" presName="matrix" presStyleCnt="0"/>
      <dgm:spPr/>
    </dgm:pt>
    <dgm:pt modelId="{CF10355C-AEC6-4598-A272-6D462719D2F2}" type="pres">
      <dgm:prSet presAssocID="{76DED90D-E06E-436A-844C-07362CD9ED82}" presName="tile1" presStyleLbl="node1" presStyleIdx="0" presStyleCnt="4" custLinFactNeighborX="-9822"/>
      <dgm:spPr/>
      <dgm:t>
        <a:bodyPr/>
        <a:lstStyle/>
        <a:p>
          <a:endParaRPr lang="en-US"/>
        </a:p>
      </dgm:t>
    </dgm:pt>
    <dgm:pt modelId="{6064C4E7-F042-4E1E-BFB9-3120217415E1}" type="pres">
      <dgm:prSet presAssocID="{76DED90D-E06E-436A-844C-07362CD9ED82}" presName="tile1text" presStyleLbl="node1" presStyleIdx="0" presStyleCnt="4">
        <dgm:presLayoutVars>
          <dgm:chMax val="0"/>
          <dgm:chPref val="0"/>
          <dgm:bulletEnabled val="1"/>
        </dgm:presLayoutVars>
      </dgm:prSet>
      <dgm:spPr/>
      <dgm:t>
        <a:bodyPr/>
        <a:lstStyle/>
        <a:p>
          <a:endParaRPr lang="en-US"/>
        </a:p>
      </dgm:t>
    </dgm:pt>
    <dgm:pt modelId="{5E3255B6-9F7C-4445-9D49-4A8D0DC2132F}" type="pres">
      <dgm:prSet presAssocID="{76DED90D-E06E-436A-844C-07362CD9ED82}" presName="tile2" presStyleLbl="node1" presStyleIdx="1" presStyleCnt="4"/>
      <dgm:spPr/>
      <dgm:t>
        <a:bodyPr/>
        <a:lstStyle/>
        <a:p>
          <a:endParaRPr lang="en-US"/>
        </a:p>
      </dgm:t>
    </dgm:pt>
    <dgm:pt modelId="{065C2013-BC08-403D-B0DB-8017C0E348EA}" type="pres">
      <dgm:prSet presAssocID="{76DED90D-E06E-436A-844C-07362CD9ED82}" presName="tile2text" presStyleLbl="node1" presStyleIdx="1" presStyleCnt="4">
        <dgm:presLayoutVars>
          <dgm:chMax val="0"/>
          <dgm:chPref val="0"/>
          <dgm:bulletEnabled val="1"/>
        </dgm:presLayoutVars>
      </dgm:prSet>
      <dgm:spPr/>
      <dgm:t>
        <a:bodyPr/>
        <a:lstStyle/>
        <a:p>
          <a:endParaRPr lang="en-US"/>
        </a:p>
      </dgm:t>
    </dgm:pt>
    <dgm:pt modelId="{9E58BA7E-8A50-4309-B39D-8051ACE3C113}" type="pres">
      <dgm:prSet presAssocID="{76DED90D-E06E-436A-844C-07362CD9ED82}" presName="tile3" presStyleLbl="node1" presStyleIdx="2" presStyleCnt="4"/>
      <dgm:spPr/>
      <dgm:t>
        <a:bodyPr/>
        <a:lstStyle/>
        <a:p>
          <a:endParaRPr lang="en-US"/>
        </a:p>
      </dgm:t>
    </dgm:pt>
    <dgm:pt modelId="{B83B2F6C-8695-41C7-AAF1-496AAE8A5469}" type="pres">
      <dgm:prSet presAssocID="{76DED90D-E06E-436A-844C-07362CD9ED82}" presName="tile3text" presStyleLbl="node1" presStyleIdx="2" presStyleCnt="4">
        <dgm:presLayoutVars>
          <dgm:chMax val="0"/>
          <dgm:chPref val="0"/>
          <dgm:bulletEnabled val="1"/>
        </dgm:presLayoutVars>
      </dgm:prSet>
      <dgm:spPr/>
      <dgm:t>
        <a:bodyPr/>
        <a:lstStyle/>
        <a:p>
          <a:endParaRPr lang="en-US"/>
        </a:p>
      </dgm:t>
    </dgm:pt>
    <dgm:pt modelId="{6A27D460-E43C-4FC7-9DC4-8F95D0968377}" type="pres">
      <dgm:prSet presAssocID="{76DED90D-E06E-436A-844C-07362CD9ED82}" presName="tile4" presStyleLbl="node1" presStyleIdx="3" presStyleCnt="4"/>
      <dgm:spPr/>
      <dgm:t>
        <a:bodyPr/>
        <a:lstStyle/>
        <a:p>
          <a:endParaRPr lang="en-US"/>
        </a:p>
      </dgm:t>
    </dgm:pt>
    <dgm:pt modelId="{BA2AD740-8FC6-4745-8355-74F7CCB47B8D}" type="pres">
      <dgm:prSet presAssocID="{76DED90D-E06E-436A-844C-07362CD9ED82}" presName="tile4text" presStyleLbl="node1" presStyleIdx="3" presStyleCnt="4">
        <dgm:presLayoutVars>
          <dgm:chMax val="0"/>
          <dgm:chPref val="0"/>
          <dgm:bulletEnabled val="1"/>
        </dgm:presLayoutVars>
      </dgm:prSet>
      <dgm:spPr/>
      <dgm:t>
        <a:bodyPr/>
        <a:lstStyle/>
        <a:p>
          <a:endParaRPr lang="en-US"/>
        </a:p>
      </dgm:t>
    </dgm:pt>
    <dgm:pt modelId="{C26A4AAB-2D9A-4C2A-8B40-186B8D9E528D}" type="pres">
      <dgm:prSet presAssocID="{76DED90D-E06E-436A-844C-07362CD9ED82}" presName="centerTile" presStyleLbl="fgShp" presStyleIdx="0" presStyleCnt="1">
        <dgm:presLayoutVars>
          <dgm:chMax val="0"/>
          <dgm:chPref val="0"/>
        </dgm:presLayoutVars>
      </dgm:prSet>
      <dgm:spPr/>
      <dgm:t>
        <a:bodyPr/>
        <a:lstStyle/>
        <a:p>
          <a:endParaRPr lang="en-US"/>
        </a:p>
      </dgm:t>
    </dgm:pt>
  </dgm:ptLst>
  <dgm:cxnLst>
    <dgm:cxn modelId="{985A078B-2FA9-46CA-B98A-B0CBD139AD3A}" srcId="{C9CDBA2C-4B59-427D-9CD4-20AB019B1021}" destId="{9F6E48CE-3456-453B-9AAA-7D3BE212EC4D}" srcOrd="1" destOrd="0" parTransId="{386458B9-56B3-4D16-8DD5-558680E06652}" sibTransId="{A121E14C-E424-4DF2-A9D3-D3E61BA314E3}"/>
    <dgm:cxn modelId="{98042FBA-D07D-4E50-94D5-423C6B8714A7}" type="presOf" srcId="{76DED90D-E06E-436A-844C-07362CD9ED82}" destId="{F90B2D9D-C80B-4DD4-9332-17B3CC371551}" srcOrd="0" destOrd="0" presId="urn:microsoft.com/office/officeart/2005/8/layout/matrix1"/>
    <dgm:cxn modelId="{FCD01929-0913-46BB-889F-7E4D6D7C83DF}" type="presOf" srcId="{487CBB0C-3E87-4B91-B2AF-A76C21BAD51A}" destId="{6A27D460-E43C-4FC7-9DC4-8F95D0968377}" srcOrd="0" destOrd="0" presId="urn:microsoft.com/office/officeart/2005/8/layout/matrix1"/>
    <dgm:cxn modelId="{4BA1CF28-4A30-44D1-A38C-BE08E6F72452}" type="presOf" srcId="{839DBB45-F948-4037-8671-CE58F1CFFE5A}" destId="{9E58BA7E-8A50-4309-B39D-8051ACE3C113}" srcOrd="0" destOrd="0" presId="urn:microsoft.com/office/officeart/2005/8/layout/matrix1"/>
    <dgm:cxn modelId="{8782A0CF-CF77-48B8-B28E-A6838C208613}" type="presOf" srcId="{4F0FE316-B3B7-4E71-846D-9861A8C42147}" destId="{6064C4E7-F042-4E1E-BFB9-3120217415E1}" srcOrd="1" destOrd="0" presId="urn:microsoft.com/office/officeart/2005/8/layout/matrix1"/>
    <dgm:cxn modelId="{E93D20C3-A06C-45CF-8595-27FA3A5D5228}" srcId="{76DED90D-E06E-436A-844C-07362CD9ED82}" destId="{C9CDBA2C-4B59-427D-9CD4-20AB019B1021}" srcOrd="0" destOrd="0" parTransId="{E989231B-F8C4-4763-BD3F-13ADDF429782}" sibTransId="{B69E8167-97AC-4BF8-9F22-965A1446FD14}"/>
    <dgm:cxn modelId="{4341488A-501B-4BFB-A2EE-611BFE3081AF}" type="presOf" srcId="{4F0FE316-B3B7-4E71-846D-9861A8C42147}" destId="{CF10355C-AEC6-4598-A272-6D462719D2F2}" srcOrd="0" destOrd="0" presId="urn:microsoft.com/office/officeart/2005/8/layout/matrix1"/>
    <dgm:cxn modelId="{9E107422-812C-4FC1-906E-58550544C4AD}" srcId="{C9CDBA2C-4B59-427D-9CD4-20AB019B1021}" destId="{487CBB0C-3E87-4B91-B2AF-A76C21BAD51A}" srcOrd="3" destOrd="0" parTransId="{3663C478-F961-4C90-A00C-3D117F79AB3B}" sibTransId="{38F28FF7-9E8C-4584-899D-EC583058C13A}"/>
    <dgm:cxn modelId="{70C0FE44-23E0-4D67-A8F9-2B51EA29710F}" type="presOf" srcId="{9F6E48CE-3456-453B-9AAA-7D3BE212EC4D}" destId="{5E3255B6-9F7C-4445-9D49-4A8D0DC2132F}" srcOrd="0" destOrd="0" presId="urn:microsoft.com/office/officeart/2005/8/layout/matrix1"/>
    <dgm:cxn modelId="{FC62737D-FB14-4D0C-8A7F-832AFE6954D3}" type="presOf" srcId="{839DBB45-F948-4037-8671-CE58F1CFFE5A}" destId="{B83B2F6C-8695-41C7-AAF1-496AAE8A5469}" srcOrd="1" destOrd="0" presId="urn:microsoft.com/office/officeart/2005/8/layout/matrix1"/>
    <dgm:cxn modelId="{627477A3-D165-4D20-898E-360241B835FA}" type="presOf" srcId="{487CBB0C-3E87-4B91-B2AF-A76C21BAD51A}" destId="{BA2AD740-8FC6-4745-8355-74F7CCB47B8D}" srcOrd="1" destOrd="0" presId="urn:microsoft.com/office/officeart/2005/8/layout/matrix1"/>
    <dgm:cxn modelId="{03FF414A-16E5-462F-B48C-9E09E393CF8B}" type="presOf" srcId="{C9CDBA2C-4B59-427D-9CD4-20AB019B1021}" destId="{C26A4AAB-2D9A-4C2A-8B40-186B8D9E528D}" srcOrd="0" destOrd="0" presId="urn:microsoft.com/office/officeart/2005/8/layout/matrix1"/>
    <dgm:cxn modelId="{B2FECEAB-F886-4C02-B1E8-D7769A7C1848}" srcId="{C9CDBA2C-4B59-427D-9CD4-20AB019B1021}" destId="{839DBB45-F948-4037-8671-CE58F1CFFE5A}" srcOrd="2" destOrd="0" parTransId="{C919B1D8-B1F5-4136-BA84-98FBA6A032CC}" sibTransId="{ECA0CC2F-7B95-4B98-8AEE-29E4F9D758C0}"/>
    <dgm:cxn modelId="{704A61E8-3120-412A-AD04-30D13EB07C31}" srcId="{C9CDBA2C-4B59-427D-9CD4-20AB019B1021}" destId="{4F0FE316-B3B7-4E71-846D-9861A8C42147}" srcOrd="0" destOrd="0" parTransId="{D413E62C-7987-481C-8A4B-C35E9E1558A0}" sibTransId="{9221E97B-559B-41CB-BC3F-9FC918600B7B}"/>
    <dgm:cxn modelId="{096AA3E5-3082-4878-9568-465DA469A420}" type="presOf" srcId="{9F6E48CE-3456-453B-9AAA-7D3BE212EC4D}" destId="{065C2013-BC08-403D-B0DB-8017C0E348EA}" srcOrd="1" destOrd="0" presId="urn:microsoft.com/office/officeart/2005/8/layout/matrix1"/>
    <dgm:cxn modelId="{8D324396-D13A-4D56-A1B7-B9A34D84153A}" type="presParOf" srcId="{F90B2D9D-C80B-4DD4-9332-17B3CC371551}" destId="{D948FE81-B191-4070-A8C3-741A02C3321C}" srcOrd="0" destOrd="0" presId="urn:microsoft.com/office/officeart/2005/8/layout/matrix1"/>
    <dgm:cxn modelId="{ADA82584-DCBA-473C-AAFC-499AA037520B}" type="presParOf" srcId="{D948FE81-B191-4070-A8C3-741A02C3321C}" destId="{CF10355C-AEC6-4598-A272-6D462719D2F2}" srcOrd="0" destOrd="0" presId="urn:microsoft.com/office/officeart/2005/8/layout/matrix1"/>
    <dgm:cxn modelId="{46E6EAA7-D4E1-44E4-9D67-8B650CDE53A8}" type="presParOf" srcId="{D948FE81-B191-4070-A8C3-741A02C3321C}" destId="{6064C4E7-F042-4E1E-BFB9-3120217415E1}" srcOrd="1" destOrd="0" presId="urn:microsoft.com/office/officeart/2005/8/layout/matrix1"/>
    <dgm:cxn modelId="{7ED36572-25A6-42F3-BD3B-6EB2B3045383}" type="presParOf" srcId="{D948FE81-B191-4070-A8C3-741A02C3321C}" destId="{5E3255B6-9F7C-4445-9D49-4A8D0DC2132F}" srcOrd="2" destOrd="0" presId="urn:microsoft.com/office/officeart/2005/8/layout/matrix1"/>
    <dgm:cxn modelId="{27780DD4-EBDC-486C-9D9D-A403A57E7D67}" type="presParOf" srcId="{D948FE81-B191-4070-A8C3-741A02C3321C}" destId="{065C2013-BC08-403D-B0DB-8017C0E348EA}" srcOrd="3" destOrd="0" presId="urn:microsoft.com/office/officeart/2005/8/layout/matrix1"/>
    <dgm:cxn modelId="{070A1CB2-7788-49D4-8C95-5BA9BA6335E8}" type="presParOf" srcId="{D948FE81-B191-4070-A8C3-741A02C3321C}" destId="{9E58BA7E-8A50-4309-B39D-8051ACE3C113}" srcOrd="4" destOrd="0" presId="urn:microsoft.com/office/officeart/2005/8/layout/matrix1"/>
    <dgm:cxn modelId="{7C4466BA-6D56-4AC1-AC2D-A75F4003399D}" type="presParOf" srcId="{D948FE81-B191-4070-A8C3-741A02C3321C}" destId="{B83B2F6C-8695-41C7-AAF1-496AAE8A5469}" srcOrd="5" destOrd="0" presId="urn:microsoft.com/office/officeart/2005/8/layout/matrix1"/>
    <dgm:cxn modelId="{62D59EE9-432C-4A53-B5BC-D0196E13250B}" type="presParOf" srcId="{D948FE81-B191-4070-A8C3-741A02C3321C}" destId="{6A27D460-E43C-4FC7-9DC4-8F95D0968377}" srcOrd="6" destOrd="0" presId="urn:microsoft.com/office/officeart/2005/8/layout/matrix1"/>
    <dgm:cxn modelId="{09642D9B-A40D-462F-855F-C844468714BF}" type="presParOf" srcId="{D948FE81-B191-4070-A8C3-741A02C3321C}" destId="{BA2AD740-8FC6-4745-8355-74F7CCB47B8D}" srcOrd="7" destOrd="0" presId="urn:microsoft.com/office/officeart/2005/8/layout/matrix1"/>
    <dgm:cxn modelId="{B2AE93E2-5EDA-4F39-8586-7C58F574D51D}" type="presParOf" srcId="{F90B2D9D-C80B-4DD4-9332-17B3CC371551}" destId="{C26A4AAB-2D9A-4C2A-8B40-186B8D9E528D}"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8EF83E-45F3-4576-8FFC-708650013EE4}" type="doc">
      <dgm:prSet loTypeId="urn:microsoft.com/office/officeart/2005/8/layout/hierarchy2" loCatId="hierarchy" qsTypeId="urn:microsoft.com/office/officeart/2005/8/quickstyle/simple3" qsCatId="simple" csTypeId="urn:microsoft.com/office/officeart/2005/8/colors/colorful1" csCatId="colorful" phldr="1"/>
      <dgm:spPr/>
      <dgm:t>
        <a:bodyPr/>
        <a:lstStyle/>
        <a:p>
          <a:endParaRPr lang="vi-VN"/>
        </a:p>
      </dgm:t>
    </dgm:pt>
    <dgm:pt modelId="{5C27F569-BCD1-49BA-85FB-B1FE1642E4EB}">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lgn="just">
            <a:lnSpc>
              <a:spcPct val="130000"/>
            </a:lnSpc>
            <a:spcBef>
              <a:spcPts val="1200"/>
            </a:spcBef>
            <a:spcAft>
              <a:spcPts val="1200"/>
            </a:spcAft>
          </a:pPr>
          <a:r>
            <a:rPr lang="en-US" sz="3200" b="1" dirty="0" smtClean="0">
              <a:latin typeface="Times New Roman" pitchFamily="18" charset="0"/>
              <a:cs typeface="Times New Roman" pitchFamily="18" charset="0"/>
            </a:rPr>
            <a:t>-</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Nhà</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nước</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là</a:t>
          </a:r>
          <a:r>
            <a:rPr lang="en-US" sz="3200" b="1" baseline="0" dirty="0" smtClean="0">
              <a:latin typeface="Times New Roman" pitchFamily="18" charset="0"/>
              <a:cs typeface="Times New Roman" pitchFamily="18" charset="0"/>
            </a:rPr>
            <a:t> 1 </a:t>
          </a:r>
          <a:r>
            <a:rPr lang="en-US" sz="3200" b="1" baseline="0" dirty="0" err="1" smtClean="0">
              <a:latin typeface="Times New Roman" pitchFamily="18" charset="0"/>
              <a:cs typeface="Times New Roman" pitchFamily="18" charset="0"/>
            </a:rPr>
            <a:t>hiện</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tượng</a:t>
          </a:r>
          <a:r>
            <a:rPr lang="en-US" sz="3200" b="1" baseline="0" dirty="0" smtClean="0">
              <a:latin typeface="Times New Roman" pitchFamily="18" charset="0"/>
              <a:cs typeface="Times New Roman" pitchFamily="18" charset="0"/>
            </a:rPr>
            <a:t> XH </a:t>
          </a:r>
          <a:r>
            <a:rPr lang="en-US" sz="3200" b="1" baseline="0" dirty="0" err="1" smtClean="0">
              <a:latin typeface="Times New Roman" pitchFamily="18" charset="0"/>
              <a:cs typeface="Times New Roman" pitchFamily="18" charset="0"/>
            </a:rPr>
            <a:t>mang</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tính</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lịch</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sử</a:t>
          </a:r>
          <a:endParaRPr lang="en-US" sz="3200" b="1" baseline="0" dirty="0" smtClean="0">
            <a:latin typeface="Times New Roman" pitchFamily="18" charset="0"/>
            <a:cs typeface="Times New Roman" pitchFamily="18" charset="0"/>
          </a:endParaRPr>
        </a:p>
        <a:p>
          <a:pPr algn="just">
            <a:lnSpc>
              <a:spcPct val="130000"/>
            </a:lnSpc>
            <a:spcBef>
              <a:spcPts val="1200"/>
            </a:spcBef>
            <a:spcAft>
              <a:spcPts val="1200"/>
            </a:spcAft>
          </a:pP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Chỉ</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xuất</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hiện</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khi</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hội</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tụ</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các</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điều</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kiện</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khách</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quan</a:t>
          </a:r>
          <a:r>
            <a:rPr lang="en-US" sz="3200" b="1" baseline="0" dirty="0" smtClean="0">
              <a:latin typeface="Times New Roman" pitchFamily="18" charset="0"/>
              <a:cs typeface="Times New Roman" pitchFamily="18" charset="0"/>
            </a:rPr>
            <a:t> (ĐK </a:t>
          </a:r>
          <a:r>
            <a:rPr lang="en-US" sz="3200" b="1" baseline="0" dirty="0" err="1" smtClean="0">
              <a:latin typeface="Times New Roman" pitchFamily="18" charset="0"/>
              <a:cs typeface="Times New Roman" pitchFamily="18" charset="0"/>
            </a:rPr>
            <a:t>Kinh</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tế</a:t>
          </a:r>
          <a:r>
            <a:rPr lang="en-US" sz="3200" b="1" baseline="0" dirty="0" smtClean="0">
              <a:latin typeface="Times New Roman" pitchFamily="18" charset="0"/>
              <a:cs typeface="Times New Roman" pitchFamily="18" charset="0"/>
            </a:rPr>
            <a:t> + </a:t>
          </a:r>
          <a:r>
            <a:rPr lang="en-US" sz="3200" b="1" baseline="0" dirty="0" err="1" smtClean="0">
              <a:latin typeface="Times New Roman" pitchFamily="18" charset="0"/>
              <a:cs typeface="Times New Roman" pitchFamily="18" charset="0"/>
            </a:rPr>
            <a:t>xã</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hội</a:t>
          </a:r>
          <a:r>
            <a:rPr lang="en-US" sz="3200" b="1" baseline="0" dirty="0" smtClean="0">
              <a:latin typeface="Times New Roman" pitchFamily="18" charset="0"/>
              <a:cs typeface="Times New Roman" pitchFamily="18" charset="0"/>
            </a:rPr>
            <a:t>)</a:t>
          </a:r>
        </a:p>
        <a:p>
          <a:pPr algn="just">
            <a:lnSpc>
              <a:spcPct val="130000"/>
            </a:lnSpc>
            <a:spcBef>
              <a:spcPts val="1200"/>
            </a:spcBef>
            <a:spcAft>
              <a:spcPts val="1200"/>
            </a:spcAft>
          </a:pP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Nhà</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nước</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không</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phải</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là</a:t>
          </a:r>
          <a:r>
            <a:rPr lang="en-US" sz="3200" b="1" baseline="0" dirty="0" smtClean="0">
              <a:latin typeface="Times New Roman" pitchFamily="18" charset="0"/>
              <a:cs typeface="Times New Roman" pitchFamily="18" charset="0"/>
            </a:rPr>
            <a:t> 1 </a:t>
          </a:r>
          <a:r>
            <a:rPr lang="en-US" sz="3200" b="1" baseline="0" dirty="0" err="1" smtClean="0">
              <a:latin typeface="Times New Roman" pitchFamily="18" charset="0"/>
              <a:cs typeface="Times New Roman" pitchFamily="18" charset="0"/>
            </a:rPr>
            <a:t>hiện</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tượng</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mang</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tính</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bất</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biến</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vĩnh</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cửu</a:t>
          </a:r>
          <a:r>
            <a:rPr lang="en-US" sz="3200" b="1" baseline="0" dirty="0" smtClean="0">
              <a:latin typeface="Times New Roman" pitchFamily="18" charset="0"/>
              <a:cs typeface="Times New Roman" pitchFamily="18" charset="0"/>
            </a:rPr>
            <a:t> ------&gt;</a:t>
          </a:r>
          <a:r>
            <a:rPr lang="en-US" sz="3200" b="1" baseline="0" dirty="0" err="1" smtClean="0">
              <a:latin typeface="Times New Roman" pitchFamily="18" charset="0"/>
              <a:cs typeface="Times New Roman" pitchFamily="18" charset="0"/>
            </a:rPr>
            <a:t>Khi</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các</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điều</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kiện</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cho</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sự</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tồn</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tại</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của</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Nhà</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nước</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không</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còn</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thì</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nó</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sẽ</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tiêu</a:t>
          </a:r>
          <a:r>
            <a:rPr lang="en-US" sz="3200" b="1" baseline="0" dirty="0" smtClean="0">
              <a:latin typeface="Times New Roman" pitchFamily="18" charset="0"/>
              <a:cs typeface="Times New Roman" pitchFamily="18" charset="0"/>
            </a:rPr>
            <a:t> </a:t>
          </a:r>
          <a:r>
            <a:rPr lang="en-US" sz="3200" b="1" baseline="0" dirty="0" err="1" smtClean="0">
              <a:latin typeface="Times New Roman" pitchFamily="18" charset="0"/>
              <a:cs typeface="Times New Roman" pitchFamily="18" charset="0"/>
            </a:rPr>
            <a:t>vong</a:t>
          </a:r>
          <a:endParaRPr lang="vi-VN" sz="3200" b="1" dirty="0">
            <a:latin typeface="Times New Roman" pitchFamily="18" charset="0"/>
            <a:cs typeface="Times New Roman" pitchFamily="18" charset="0"/>
          </a:endParaRPr>
        </a:p>
      </dgm:t>
    </dgm:pt>
    <dgm:pt modelId="{7A550944-D6FC-4E9B-B056-45400EBFEA77}" type="parTrans" cxnId="{FA044F95-DAF7-4D96-BB31-F7AE99E3D4E2}">
      <dgm:prSet/>
      <dgm:spPr/>
      <dgm:t>
        <a:bodyPr/>
        <a:lstStyle/>
        <a:p>
          <a:endParaRPr lang="vi-VN" sz="2800" b="1">
            <a:latin typeface="Times New Roman" pitchFamily="18" charset="0"/>
            <a:cs typeface="Times New Roman" pitchFamily="18" charset="0"/>
          </a:endParaRPr>
        </a:p>
      </dgm:t>
    </dgm:pt>
    <dgm:pt modelId="{A8EC7D1B-5784-4A2B-A231-2C9752D951D1}" type="sibTrans" cxnId="{FA044F95-DAF7-4D96-BB31-F7AE99E3D4E2}">
      <dgm:prSet/>
      <dgm:spPr/>
      <dgm:t>
        <a:bodyPr/>
        <a:lstStyle/>
        <a:p>
          <a:endParaRPr lang="vi-VN" sz="2800" b="1">
            <a:latin typeface="Times New Roman" pitchFamily="18" charset="0"/>
            <a:cs typeface="Times New Roman" pitchFamily="18" charset="0"/>
          </a:endParaRPr>
        </a:p>
      </dgm:t>
    </dgm:pt>
    <dgm:pt modelId="{BCA80830-266C-4CCC-A3F7-95A69832F887}" type="pres">
      <dgm:prSet presAssocID="{E88EF83E-45F3-4576-8FFC-708650013EE4}" presName="diagram" presStyleCnt="0">
        <dgm:presLayoutVars>
          <dgm:chPref val="1"/>
          <dgm:dir/>
          <dgm:animOne val="branch"/>
          <dgm:animLvl val="lvl"/>
          <dgm:resizeHandles val="exact"/>
        </dgm:presLayoutVars>
      </dgm:prSet>
      <dgm:spPr/>
      <dgm:t>
        <a:bodyPr/>
        <a:lstStyle/>
        <a:p>
          <a:endParaRPr lang="vi-VN"/>
        </a:p>
      </dgm:t>
    </dgm:pt>
    <dgm:pt modelId="{B21C44A6-2EA0-4A43-8775-D529860B499E}" type="pres">
      <dgm:prSet presAssocID="{5C27F569-BCD1-49BA-85FB-B1FE1642E4EB}" presName="root1" presStyleCnt="0"/>
      <dgm:spPr/>
    </dgm:pt>
    <dgm:pt modelId="{61D26311-26CE-449D-B46F-3FD74741A5C9}" type="pres">
      <dgm:prSet presAssocID="{5C27F569-BCD1-49BA-85FB-B1FE1642E4EB}" presName="LevelOneTextNode" presStyleLbl="node0" presStyleIdx="0" presStyleCnt="1" custScaleY="125119">
        <dgm:presLayoutVars>
          <dgm:chPref val="3"/>
        </dgm:presLayoutVars>
      </dgm:prSet>
      <dgm:spPr/>
      <dgm:t>
        <a:bodyPr/>
        <a:lstStyle/>
        <a:p>
          <a:endParaRPr lang="vi-VN"/>
        </a:p>
      </dgm:t>
    </dgm:pt>
    <dgm:pt modelId="{0EBA8577-E861-494D-9CD0-47621B80D714}" type="pres">
      <dgm:prSet presAssocID="{5C27F569-BCD1-49BA-85FB-B1FE1642E4EB}" presName="level2hierChild" presStyleCnt="0"/>
      <dgm:spPr/>
    </dgm:pt>
  </dgm:ptLst>
  <dgm:cxnLst>
    <dgm:cxn modelId="{FA044F95-DAF7-4D96-BB31-F7AE99E3D4E2}" srcId="{E88EF83E-45F3-4576-8FFC-708650013EE4}" destId="{5C27F569-BCD1-49BA-85FB-B1FE1642E4EB}" srcOrd="0" destOrd="0" parTransId="{7A550944-D6FC-4E9B-B056-45400EBFEA77}" sibTransId="{A8EC7D1B-5784-4A2B-A231-2C9752D951D1}"/>
    <dgm:cxn modelId="{16EA16CC-8377-4F2B-8905-9C2D7CEF600A}" type="presOf" srcId="{E88EF83E-45F3-4576-8FFC-708650013EE4}" destId="{BCA80830-266C-4CCC-A3F7-95A69832F887}" srcOrd="0" destOrd="0" presId="urn:microsoft.com/office/officeart/2005/8/layout/hierarchy2"/>
    <dgm:cxn modelId="{37E0E164-93FE-4930-B195-426025E7AB73}" type="presOf" srcId="{5C27F569-BCD1-49BA-85FB-B1FE1642E4EB}" destId="{61D26311-26CE-449D-B46F-3FD74741A5C9}" srcOrd="0" destOrd="0" presId="urn:microsoft.com/office/officeart/2005/8/layout/hierarchy2"/>
    <dgm:cxn modelId="{99A7A75A-E4BF-47E5-A0FA-C539D031EAEA}" type="presParOf" srcId="{BCA80830-266C-4CCC-A3F7-95A69832F887}" destId="{B21C44A6-2EA0-4A43-8775-D529860B499E}" srcOrd="0" destOrd="0" presId="urn:microsoft.com/office/officeart/2005/8/layout/hierarchy2"/>
    <dgm:cxn modelId="{B834E043-F930-4A79-982B-33CABD46CA88}" type="presParOf" srcId="{B21C44A6-2EA0-4A43-8775-D529860B499E}" destId="{61D26311-26CE-449D-B46F-3FD74741A5C9}" srcOrd="0" destOrd="0" presId="urn:microsoft.com/office/officeart/2005/8/layout/hierarchy2"/>
    <dgm:cxn modelId="{FBD74385-FB78-473B-8032-2E926FC4E66E}" type="presParOf" srcId="{B21C44A6-2EA0-4A43-8775-D529860B499E}" destId="{0EBA8577-E861-494D-9CD0-47621B80D71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8EF83E-45F3-4576-8FFC-708650013EE4}" type="doc">
      <dgm:prSet loTypeId="urn:microsoft.com/office/officeart/2005/8/layout/hierarchy2" loCatId="hierarchy" qsTypeId="urn:microsoft.com/office/officeart/2005/8/quickstyle/simple3" qsCatId="simple" csTypeId="urn:microsoft.com/office/officeart/2005/8/colors/colorful1" csCatId="colorful" phldr="1"/>
      <dgm:spPr/>
      <dgm:t>
        <a:bodyPr/>
        <a:lstStyle/>
        <a:p>
          <a:endParaRPr lang="vi-VN"/>
        </a:p>
      </dgm:t>
    </dgm:pt>
    <dgm:pt modelId="{5C27F569-BCD1-49BA-85FB-B1FE1642E4EB}">
      <dgm:prSet phldrT="[Text]" custT="1"/>
      <dgm:spPr/>
      <dgm:t>
        <a:bodyPr/>
        <a:lstStyle/>
        <a:p>
          <a:r>
            <a:rPr lang="en-US" sz="2800" b="1" smtClean="0">
              <a:latin typeface="Times New Roman" pitchFamily="18" charset="0"/>
              <a:cs typeface="Times New Roman" pitchFamily="18" charset="0"/>
            </a:rPr>
            <a:t>Tính giai cấp của NN</a:t>
          </a:r>
          <a:endParaRPr lang="vi-VN" sz="2800" b="1" dirty="0">
            <a:latin typeface="Times New Roman" pitchFamily="18" charset="0"/>
            <a:cs typeface="Times New Roman" pitchFamily="18" charset="0"/>
          </a:endParaRPr>
        </a:p>
      </dgm:t>
    </dgm:pt>
    <dgm:pt modelId="{7A550944-D6FC-4E9B-B056-45400EBFEA77}" type="parTrans" cxnId="{FA044F95-DAF7-4D96-BB31-F7AE99E3D4E2}">
      <dgm:prSet/>
      <dgm:spPr/>
      <dgm:t>
        <a:bodyPr/>
        <a:lstStyle/>
        <a:p>
          <a:endParaRPr lang="vi-VN" sz="2800" b="1">
            <a:latin typeface="Times New Roman" pitchFamily="18" charset="0"/>
            <a:cs typeface="Times New Roman" pitchFamily="18" charset="0"/>
          </a:endParaRPr>
        </a:p>
      </dgm:t>
    </dgm:pt>
    <dgm:pt modelId="{A8EC7D1B-5784-4A2B-A231-2C9752D951D1}" type="sibTrans" cxnId="{FA044F95-DAF7-4D96-BB31-F7AE99E3D4E2}">
      <dgm:prSet/>
      <dgm:spPr/>
      <dgm:t>
        <a:bodyPr/>
        <a:lstStyle/>
        <a:p>
          <a:endParaRPr lang="vi-VN" sz="2800" b="1">
            <a:latin typeface="Times New Roman" pitchFamily="18" charset="0"/>
            <a:cs typeface="Times New Roman" pitchFamily="18" charset="0"/>
          </a:endParaRPr>
        </a:p>
      </dgm:t>
    </dgm:pt>
    <dgm:pt modelId="{5C248117-A2FD-47A4-9DE1-A0385DE186F4}">
      <dgm:prSet phldrT="[Text]" custT="1"/>
      <dgm:spPr/>
      <dgm:t>
        <a:bodyPr/>
        <a:lstStyle/>
        <a:p>
          <a:r>
            <a:rPr lang="en-US" sz="2800" b="1" smtClean="0">
              <a:latin typeface="Times New Roman" pitchFamily="18" charset="0"/>
              <a:cs typeface="Times New Roman" pitchFamily="18" charset="0"/>
            </a:rPr>
            <a:t>NN là 1 bộ máy trấn áp giai cấp: Kinh tế, chính trị, tư tưởng</a:t>
          </a:r>
          <a:endParaRPr lang="vi-VN" sz="2800" b="1" dirty="0">
            <a:latin typeface="Times New Roman" pitchFamily="18" charset="0"/>
            <a:cs typeface="Times New Roman" pitchFamily="18" charset="0"/>
          </a:endParaRPr>
        </a:p>
      </dgm:t>
    </dgm:pt>
    <dgm:pt modelId="{2301E17E-97D3-4CBE-B12F-41CBDD52AF0F}" type="parTrans" cxnId="{4739EC14-4CB9-4FDD-9A81-D3882DDAA201}">
      <dgm:prSet custT="1"/>
      <dgm:spPr/>
      <dgm:t>
        <a:bodyPr/>
        <a:lstStyle/>
        <a:p>
          <a:endParaRPr lang="vi-VN" sz="2800" b="1">
            <a:latin typeface="Times New Roman" pitchFamily="18" charset="0"/>
            <a:cs typeface="Times New Roman" pitchFamily="18" charset="0"/>
          </a:endParaRPr>
        </a:p>
      </dgm:t>
    </dgm:pt>
    <dgm:pt modelId="{D591A36B-2EB9-439D-BF83-8AE27BEFFCF9}" type="sibTrans" cxnId="{4739EC14-4CB9-4FDD-9A81-D3882DDAA201}">
      <dgm:prSet/>
      <dgm:spPr/>
      <dgm:t>
        <a:bodyPr/>
        <a:lstStyle/>
        <a:p>
          <a:endParaRPr lang="vi-VN" sz="2800" b="1">
            <a:latin typeface="Times New Roman" pitchFamily="18" charset="0"/>
            <a:cs typeface="Times New Roman" pitchFamily="18" charset="0"/>
          </a:endParaRPr>
        </a:p>
      </dgm:t>
    </dgm:pt>
    <dgm:pt modelId="{5A547327-849B-46B2-AEAB-2D207A2CCC3B}">
      <dgm:prSet phldrT="[Text]" custT="1"/>
      <dgm:spPr/>
      <dgm:t>
        <a:bodyPr/>
        <a:lstStyle/>
        <a:p>
          <a:r>
            <a:rPr lang="en-US" sz="2800" b="1" smtClean="0">
              <a:latin typeface="Times New Roman" pitchFamily="18" charset="0"/>
              <a:cs typeface="Times New Roman" pitchFamily="18" charset="0"/>
            </a:rPr>
            <a:t>Nhà nước là sản phẩm của cuộc đấu tranh giai cấp</a:t>
          </a:r>
          <a:endParaRPr lang="vi-VN" sz="2800" b="1" dirty="0">
            <a:latin typeface="Times New Roman" pitchFamily="18" charset="0"/>
            <a:cs typeface="Times New Roman" pitchFamily="18" charset="0"/>
          </a:endParaRPr>
        </a:p>
      </dgm:t>
    </dgm:pt>
    <dgm:pt modelId="{8CF1611B-E2EF-4781-8642-DA2035F34BA9}" type="parTrans" cxnId="{E919248D-52FA-42CD-96DC-E35CC626E04D}">
      <dgm:prSet custT="1"/>
      <dgm:spPr/>
      <dgm:t>
        <a:bodyPr/>
        <a:lstStyle/>
        <a:p>
          <a:endParaRPr lang="vi-VN" sz="2800" b="1">
            <a:latin typeface="Times New Roman" pitchFamily="18" charset="0"/>
            <a:cs typeface="Times New Roman" pitchFamily="18" charset="0"/>
          </a:endParaRPr>
        </a:p>
      </dgm:t>
    </dgm:pt>
    <dgm:pt modelId="{1564A912-F4A0-4570-80FA-0517276968A4}" type="sibTrans" cxnId="{E919248D-52FA-42CD-96DC-E35CC626E04D}">
      <dgm:prSet/>
      <dgm:spPr/>
      <dgm:t>
        <a:bodyPr/>
        <a:lstStyle/>
        <a:p>
          <a:endParaRPr lang="vi-VN" sz="2800" b="1">
            <a:latin typeface="Times New Roman" pitchFamily="18" charset="0"/>
            <a:cs typeface="Times New Roman" pitchFamily="18" charset="0"/>
          </a:endParaRPr>
        </a:p>
      </dgm:t>
    </dgm:pt>
    <dgm:pt modelId="{BCA80830-266C-4CCC-A3F7-95A69832F887}" type="pres">
      <dgm:prSet presAssocID="{E88EF83E-45F3-4576-8FFC-708650013EE4}" presName="diagram" presStyleCnt="0">
        <dgm:presLayoutVars>
          <dgm:chPref val="1"/>
          <dgm:dir/>
          <dgm:animOne val="branch"/>
          <dgm:animLvl val="lvl"/>
          <dgm:resizeHandles val="exact"/>
        </dgm:presLayoutVars>
      </dgm:prSet>
      <dgm:spPr/>
      <dgm:t>
        <a:bodyPr/>
        <a:lstStyle/>
        <a:p>
          <a:endParaRPr lang="vi-VN"/>
        </a:p>
      </dgm:t>
    </dgm:pt>
    <dgm:pt modelId="{B21C44A6-2EA0-4A43-8775-D529860B499E}" type="pres">
      <dgm:prSet presAssocID="{5C27F569-BCD1-49BA-85FB-B1FE1642E4EB}" presName="root1" presStyleCnt="0"/>
      <dgm:spPr/>
    </dgm:pt>
    <dgm:pt modelId="{61D26311-26CE-449D-B46F-3FD74741A5C9}" type="pres">
      <dgm:prSet presAssocID="{5C27F569-BCD1-49BA-85FB-B1FE1642E4EB}" presName="LevelOneTextNode" presStyleLbl="node0" presStyleIdx="0" presStyleCnt="1" custScaleY="125119">
        <dgm:presLayoutVars>
          <dgm:chPref val="3"/>
        </dgm:presLayoutVars>
      </dgm:prSet>
      <dgm:spPr/>
      <dgm:t>
        <a:bodyPr/>
        <a:lstStyle/>
        <a:p>
          <a:endParaRPr lang="vi-VN"/>
        </a:p>
      </dgm:t>
    </dgm:pt>
    <dgm:pt modelId="{0EBA8577-E861-494D-9CD0-47621B80D714}" type="pres">
      <dgm:prSet presAssocID="{5C27F569-BCD1-49BA-85FB-B1FE1642E4EB}" presName="level2hierChild" presStyleCnt="0"/>
      <dgm:spPr/>
    </dgm:pt>
    <dgm:pt modelId="{2B4FF703-6185-46CF-B8A1-BDE4FF4C2BAB}" type="pres">
      <dgm:prSet presAssocID="{2301E17E-97D3-4CBE-B12F-41CBDD52AF0F}" presName="conn2-1" presStyleLbl="parChTrans1D2" presStyleIdx="0" presStyleCnt="2"/>
      <dgm:spPr/>
      <dgm:t>
        <a:bodyPr/>
        <a:lstStyle/>
        <a:p>
          <a:endParaRPr lang="vi-VN"/>
        </a:p>
      </dgm:t>
    </dgm:pt>
    <dgm:pt modelId="{0AAAD73C-684F-4BB9-BA23-5BFEB8E3B5F3}" type="pres">
      <dgm:prSet presAssocID="{2301E17E-97D3-4CBE-B12F-41CBDD52AF0F}" presName="connTx" presStyleLbl="parChTrans1D2" presStyleIdx="0" presStyleCnt="2"/>
      <dgm:spPr/>
      <dgm:t>
        <a:bodyPr/>
        <a:lstStyle/>
        <a:p>
          <a:endParaRPr lang="vi-VN"/>
        </a:p>
      </dgm:t>
    </dgm:pt>
    <dgm:pt modelId="{5C296E5A-8CEC-4BF7-81AF-4FBB4051100B}" type="pres">
      <dgm:prSet presAssocID="{5C248117-A2FD-47A4-9DE1-A0385DE186F4}" presName="root2" presStyleCnt="0"/>
      <dgm:spPr/>
    </dgm:pt>
    <dgm:pt modelId="{74CFB0F4-1F49-462A-8498-A7DFBCEF6251}" type="pres">
      <dgm:prSet presAssocID="{5C248117-A2FD-47A4-9DE1-A0385DE186F4}" presName="LevelTwoTextNode" presStyleLbl="node2" presStyleIdx="0" presStyleCnt="2" custScaleY="184588" custLinFactNeighborY="-54628">
        <dgm:presLayoutVars>
          <dgm:chPref val="3"/>
        </dgm:presLayoutVars>
      </dgm:prSet>
      <dgm:spPr/>
      <dgm:t>
        <a:bodyPr/>
        <a:lstStyle/>
        <a:p>
          <a:endParaRPr lang="vi-VN"/>
        </a:p>
      </dgm:t>
    </dgm:pt>
    <dgm:pt modelId="{F0EED889-E73D-4C2F-95D9-A88779243F05}" type="pres">
      <dgm:prSet presAssocID="{5C248117-A2FD-47A4-9DE1-A0385DE186F4}" presName="level3hierChild" presStyleCnt="0"/>
      <dgm:spPr/>
    </dgm:pt>
    <dgm:pt modelId="{45D62811-558F-4B64-9D76-7A9804253418}" type="pres">
      <dgm:prSet presAssocID="{8CF1611B-E2EF-4781-8642-DA2035F34BA9}" presName="conn2-1" presStyleLbl="parChTrans1D2" presStyleIdx="1" presStyleCnt="2"/>
      <dgm:spPr/>
      <dgm:t>
        <a:bodyPr/>
        <a:lstStyle/>
        <a:p>
          <a:endParaRPr lang="vi-VN"/>
        </a:p>
      </dgm:t>
    </dgm:pt>
    <dgm:pt modelId="{E8226773-E924-4EAB-83BD-FC26456E5B6A}" type="pres">
      <dgm:prSet presAssocID="{8CF1611B-E2EF-4781-8642-DA2035F34BA9}" presName="connTx" presStyleLbl="parChTrans1D2" presStyleIdx="1" presStyleCnt="2"/>
      <dgm:spPr/>
      <dgm:t>
        <a:bodyPr/>
        <a:lstStyle/>
        <a:p>
          <a:endParaRPr lang="vi-VN"/>
        </a:p>
      </dgm:t>
    </dgm:pt>
    <dgm:pt modelId="{331965D2-BFC7-4834-904B-6192C3E52C75}" type="pres">
      <dgm:prSet presAssocID="{5A547327-849B-46B2-AEAB-2D207A2CCC3B}" presName="root2" presStyleCnt="0"/>
      <dgm:spPr/>
    </dgm:pt>
    <dgm:pt modelId="{EA255E6E-E576-4EB5-BB05-FA1647D10B18}" type="pres">
      <dgm:prSet presAssocID="{5A547327-849B-46B2-AEAB-2D207A2CCC3B}" presName="LevelTwoTextNode" presStyleLbl="node2" presStyleIdx="1" presStyleCnt="2" custScaleY="196059" custLinFactNeighborY="54628">
        <dgm:presLayoutVars>
          <dgm:chPref val="3"/>
        </dgm:presLayoutVars>
      </dgm:prSet>
      <dgm:spPr/>
      <dgm:t>
        <a:bodyPr/>
        <a:lstStyle/>
        <a:p>
          <a:endParaRPr lang="vi-VN"/>
        </a:p>
      </dgm:t>
    </dgm:pt>
    <dgm:pt modelId="{62B84C96-472A-43AB-B48C-2A597BAA9E51}" type="pres">
      <dgm:prSet presAssocID="{5A547327-849B-46B2-AEAB-2D207A2CCC3B}" presName="level3hierChild" presStyleCnt="0"/>
      <dgm:spPr/>
    </dgm:pt>
  </dgm:ptLst>
  <dgm:cxnLst>
    <dgm:cxn modelId="{B92FF33B-A09A-43A4-88DE-393813923469}" type="presOf" srcId="{8CF1611B-E2EF-4781-8642-DA2035F34BA9}" destId="{45D62811-558F-4B64-9D76-7A9804253418}" srcOrd="0" destOrd="0" presId="urn:microsoft.com/office/officeart/2005/8/layout/hierarchy2"/>
    <dgm:cxn modelId="{8AB0C3E9-B758-48CA-97DA-F7202188EECA}" type="presOf" srcId="{2301E17E-97D3-4CBE-B12F-41CBDD52AF0F}" destId="{0AAAD73C-684F-4BB9-BA23-5BFEB8E3B5F3}" srcOrd="1" destOrd="0" presId="urn:microsoft.com/office/officeart/2005/8/layout/hierarchy2"/>
    <dgm:cxn modelId="{348E1061-551F-4C39-8384-34F8ABB20666}" type="presOf" srcId="{2301E17E-97D3-4CBE-B12F-41CBDD52AF0F}" destId="{2B4FF703-6185-46CF-B8A1-BDE4FF4C2BAB}" srcOrd="0" destOrd="0" presId="urn:microsoft.com/office/officeart/2005/8/layout/hierarchy2"/>
    <dgm:cxn modelId="{8D873A7B-3467-4FAF-BB49-9B5801765758}" type="presOf" srcId="{5C248117-A2FD-47A4-9DE1-A0385DE186F4}" destId="{74CFB0F4-1F49-462A-8498-A7DFBCEF6251}" srcOrd="0" destOrd="0" presId="urn:microsoft.com/office/officeart/2005/8/layout/hierarchy2"/>
    <dgm:cxn modelId="{4739EC14-4CB9-4FDD-9A81-D3882DDAA201}" srcId="{5C27F569-BCD1-49BA-85FB-B1FE1642E4EB}" destId="{5C248117-A2FD-47A4-9DE1-A0385DE186F4}" srcOrd="0" destOrd="0" parTransId="{2301E17E-97D3-4CBE-B12F-41CBDD52AF0F}" sibTransId="{D591A36B-2EB9-439D-BF83-8AE27BEFFCF9}"/>
    <dgm:cxn modelId="{E919248D-52FA-42CD-96DC-E35CC626E04D}" srcId="{5C27F569-BCD1-49BA-85FB-B1FE1642E4EB}" destId="{5A547327-849B-46B2-AEAB-2D207A2CCC3B}" srcOrd="1" destOrd="0" parTransId="{8CF1611B-E2EF-4781-8642-DA2035F34BA9}" sibTransId="{1564A912-F4A0-4570-80FA-0517276968A4}"/>
    <dgm:cxn modelId="{2C7A2ABD-EE72-4FD1-90FC-54854908C361}" type="presOf" srcId="{5A547327-849B-46B2-AEAB-2D207A2CCC3B}" destId="{EA255E6E-E576-4EB5-BB05-FA1647D10B18}" srcOrd="0" destOrd="0" presId="urn:microsoft.com/office/officeart/2005/8/layout/hierarchy2"/>
    <dgm:cxn modelId="{FA044F95-DAF7-4D96-BB31-F7AE99E3D4E2}" srcId="{E88EF83E-45F3-4576-8FFC-708650013EE4}" destId="{5C27F569-BCD1-49BA-85FB-B1FE1642E4EB}" srcOrd="0" destOrd="0" parTransId="{7A550944-D6FC-4E9B-B056-45400EBFEA77}" sibTransId="{A8EC7D1B-5784-4A2B-A231-2C9752D951D1}"/>
    <dgm:cxn modelId="{13123AE1-D431-4268-A1C0-4EEBBC7A3727}" type="presOf" srcId="{E88EF83E-45F3-4576-8FFC-708650013EE4}" destId="{BCA80830-266C-4CCC-A3F7-95A69832F887}" srcOrd="0" destOrd="0" presId="urn:microsoft.com/office/officeart/2005/8/layout/hierarchy2"/>
    <dgm:cxn modelId="{4BDB9206-A242-4CC2-A322-8409DD9A90D3}" type="presOf" srcId="{8CF1611B-E2EF-4781-8642-DA2035F34BA9}" destId="{E8226773-E924-4EAB-83BD-FC26456E5B6A}" srcOrd="1" destOrd="0" presId="urn:microsoft.com/office/officeart/2005/8/layout/hierarchy2"/>
    <dgm:cxn modelId="{B37047B0-8E6C-4982-BA4F-1245003DD765}" type="presOf" srcId="{5C27F569-BCD1-49BA-85FB-B1FE1642E4EB}" destId="{61D26311-26CE-449D-B46F-3FD74741A5C9}" srcOrd="0" destOrd="0" presId="urn:microsoft.com/office/officeart/2005/8/layout/hierarchy2"/>
    <dgm:cxn modelId="{B7EDEE78-E1FD-4ECD-A6E3-406A21ECFF61}" type="presParOf" srcId="{BCA80830-266C-4CCC-A3F7-95A69832F887}" destId="{B21C44A6-2EA0-4A43-8775-D529860B499E}" srcOrd="0" destOrd="0" presId="urn:microsoft.com/office/officeart/2005/8/layout/hierarchy2"/>
    <dgm:cxn modelId="{3753EA15-64D5-433D-8055-67DC26D93039}" type="presParOf" srcId="{B21C44A6-2EA0-4A43-8775-D529860B499E}" destId="{61D26311-26CE-449D-B46F-3FD74741A5C9}" srcOrd="0" destOrd="0" presId="urn:microsoft.com/office/officeart/2005/8/layout/hierarchy2"/>
    <dgm:cxn modelId="{37321E38-7E79-45E0-803B-CDD8A84C3984}" type="presParOf" srcId="{B21C44A6-2EA0-4A43-8775-D529860B499E}" destId="{0EBA8577-E861-494D-9CD0-47621B80D714}" srcOrd="1" destOrd="0" presId="urn:microsoft.com/office/officeart/2005/8/layout/hierarchy2"/>
    <dgm:cxn modelId="{A545E53D-68DE-4992-81B6-15D48F466E2A}" type="presParOf" srcId="{0EBA8577-E861-494D-9CD0-47621B80D714}" destId="{2B4FF703-6185-46CF-B8A1-BDE4FF4C2BAB}" srcOrd="0" destOrd="0" presId="urn:microsoft.com/office/officeart/2005/8/layout/hierarchy2"/>
    <dgm:cxn modelId="{47C14081-CD95-4DA7-8C27-E92AA140C959}" type="presParOf" srcId="{2B4FF703-6185-46CF-B8A1-BDE4FF4C2BAB}" destId="{0AAAD73C-684F-4BB9-BA23-5BFEB8E3B5F3}" srcOrd="0" destOrd="0" presId="urn:microsoft.com/office/officeart/2005/8/layout/hierarchy2"/>
    <dgm:cxn modelId="{2CD98DAA-CF72-4417-AB76-471614C35D20}" type="presParOf" srcId="{0EBA8577-E861-494D-9CD0-47621B80D714}" destId="{5C296E5A-8CEC-4BF7-81AF-4FBB4051100B}" srcOrd="1" destOrd="0" presId="urn:microsoft.com/office/officeart/2005/8/layout/hierarchy2"/>
    <dgm:cxn modelId="{4F442862-A4D0-473D-8527-D625F4CAABCD}" type="presParOf" srcId="{5C296E5A-8CEC-4BF7-81AF-4FBB4051100B}" destId="{74CFB0F4-1F49-462A-8498-A7DFBCEF6251}" srcOrd="0" destOrd="0" presId="urn:microsoft.com/office/officeart/2005/8/layout/hierarchy2"/>
    <dgm:cxn modelId="{05A6560C-CC7F-4524-A197-692065E06AB1}" type="presParOf" srcId="{5C296E5A-8CEC-4BF7-81AF-4FBB4051100B}" destId="{F0EED889-E73D-4C2F-95D9-A88779243F05}" srcOrd="1" destOrd="0" presId="urn:microsoft.com/office/officeart/2005/8/layout/hierarchy2"/>
    <dgm:cxn modelId="{6324E6E7-9FF2-46FD-9A8B-D38B91AE5B86}" type="presParOf" srcId="{0EBA8577-E861-494D-9CD0-47621B80D714}" destId="{45D62811-558F-4B64-9D76-7A9804253418}" srcOrd="2" destOrd="0" presId="urn:microsoft.com/office/officeart/2005/8/layout/hierarchy2"/>
    <dgm:cxn modelId="{0F98424E-39D1-4138-8285-9733F8522F64}" type="presParOf" srcId="{45D62811-558F-4B64-9D76-7A9804253418}" destId="{E8226773-E924-4EAB-83BD-FC26456E5B6A}" srcOrd="0" destOrd="0" presId="urn:microsoft.com/office/officeart/2005/8/layout/hierarchy2"/>
    <dgm:cxn modelId="{B29D06BB-164F-46E2-94A1-9A6F5F3E1D89}" type="presParOf" srcId="{0EBA8577-E861-494D-9CD0-47621B80D714}" destId="{331965D2-BFC7-4834-904B-6192C3E52C75}" srcOrd="3" destOrd="0" presId="urn:microsoft.com/office/officeart/2005/8/layout/hierarchy2"/>
    <dgm:cxn modelId="{F1B833F4-AE26-4CE4-86DC-9EEC36087FFA}" type="presParOf" srcId="{331965D2-BFC7-4834-904B-6192C3E52C75}" destId="{EA255E6E-E576-4EB5-BB05-FA1647D10B18}" srcOrd="0" destOrd="0" presId="urn:microsoft.com/office/officeart/2005/8/layout/hierarchy2"/>
    <dgm:cxn modelId="{8028919E-12D1-438A-BF86-EC5776311767}" type="presParOf" srcId="{331965D2-BFC7-4834-904B-6192C3E52C75}" destId="{62B84C96-472A-43AB-B48C-2A597BAA9E5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B7CD41-C981-4C54-B504-0D814B662E4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vi-VN"/>
        </a:p>
      </dgm:t>
    </dgm:pt>
    <dgm:pt modelId="{E08A2C51-E2A6-4C28-88CD-B182CB5D8A47}">
      <dgm:prSet phldrT="[Text]" custT="1"/>
      <dgm:spPr/>
      <dgm:t>
        <a:bodyPr/>
        <a:lstStyle/>
        <a:p>
          <a:r>
            <a:rPr lang="en-US" sz="2800" b="1" smtClean="0">
              <a:latin typeface="Times New Roman" pitchFamily="18" charset="0"/>
              <a:cs typeface="Times New Roman" pitchFamily="18" charset="0"/>
            </a:rPr>
            <a:t>2.1</a:t>
          </a:r>
          <a:endParaRPr lang="vi-VN" sz="2800" b="1" dirty="0">
            <a:latin typeface="Times New Roman" pitchFamily="18" charset="0"/>
            <a:cs typeface="Times New Roman" pitchFamily="18" charset="0"/>
          </a:endParaRPr>
        </a:p>
      </dgm:t>
    </dgm:pt>
    <dgm:pt modelId="{790BDF07-776D-4429-9DC5-C12220F0FC16}" type="parTrans" cxnId="{739007A1-0EBA-4096-92DC-0255AA9C3522}">
      <dgm:prSet/>
      <dgm:spPr/>
      <dgm:t>
        <a:bodyPr/>
        <a:lstStyle/>
        <a:p>
          <a:endParaRPr lang="vi-VN"/>
        </a:p>
      </dgm:t>
    </dgm:pt>
    <dgm:pt modelId="{C7E7E7E3-6210-4E30-802E-FDF488B7FE4A}" type="sibTrans" cxnId="{739007A1-0EBA-4096-92DC-0255AA9C3522}">
      <dgm:prSet/>
      <dgm:spPr/>
      <dgm:t>
        <a:bodyPr/>
        <a:lstStyle/>
        <a:p>
          <a:endParaRPr lang="vi-VN"/>
        </a:p>
      </dgm:t>
    </dgm:pt>
    <dgm:pt modelId="{4C819500-23BB-446D-B2C0-2E3980C12993}">
      <dgm:prSet phldrT="[Text]"/>
      <dgm:spPr/>
      <dgm:t>
        <a:bodyPr/>
        <a:lstStyle/>
        <a:p>
          <a:r>
            <a:rPr lang="en-US" b="1" dirty="0" err="1" smtClean="0">
              <a:latin typeface="Times New Roman" pitchFamily="18" charset="0"/>
              <a:cs typeface="Times New Roman" pitchFamily="18" charset="0"/>
            </a:rPr>
            <a:t>Thiết</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lập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quyền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lực</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chính</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trị</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đặc</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biệt</a:t>
          </a:r>
          <a:endParaRPr lang="vi-VN" b="1" dirty="0">
            <a:latin typeface="Times New Roman" pitchFamily="18" charset="0"/>
            <a:cs typeface="Times New Roman" pitchFamily="18" charset="0"/>
          </a:endParaRPr>
        </a:p>
      </dgm:t>
    </dgm:pt>
    <dgm:pt modelId="{2FBE6D94-6D22-4EB0-A251-8FC1ACA8FD26}" type="parTrans" cxnId="{92E6BC24-E3CB-4426-9705-10BA09F593DA}">
      <dgm:prSet/>
      <dgm:spPr/>
      <dgm:t>
        <a:bodyPr/>
        <a:lstStyle/>
        <a:p>
          <a:endParaRPr lang="vi-VN"/>
        </a:p>
      </dgm:t>
    </dgm:pt>
    <dgm:pt modelId="{53D0D8B7-1F23-47B7-A922-8B92DBD9E7D5}" type="sibTrans" cxnId="{92E6BC24-E3CB-4426-9705-10BA09F593DA}">
      <dgm:prSet/>
      <dgm:spPr/>
      <dgm:t>
        <a:bodyPr/>
        <a:lstStyle/>
        <a:p>
          <a:endParaRPr lang="vi-VN"/>
        </a:p>
      </dgm:t>
    </dgm:pt>
    <dgm:pt modelId="{50BBAC6D-76B5-41C5-BD15-84E6DD5C1194}">
      <dgm:prSet phldrT="[Text]" custT="1"/>
      <dgm:spPr/>
      <dgm:t>
        <a:bodyPr/>
        <a:lstStyle/>
        <a:p>
          <a:r>
            <a:rPr lang="en-US" sz="2800" b="1" smtClean="0">
              <a:latin typeface="Times New Roman" pitchFamily="18" charset="0"/>
              <a:cs typeface="Times New Roman" pitchFamily="18" charset="0"/>
            </a:rPr>
            <a:t>2.2</a:t>
          </a:r>
          <a:endParaRPr lang="vi-VN" sz="2800" b="1" dirty="0">
            <a:latin typeface="Times New Roman" pitchFamily="18" charset="0"/>
            <a:cs typeface="Times New Roman" pitchFamily="18" charset="0"/>
          </a:endParaRPr>
        </a:p>
      </dgm:t>
    </dgm:pt>
    <dgm:pt modelId="{BB4163BB-5C1E-4DA7-8031-DF350DB2CE5F}" type="parTrans" cxnId="{CB044C45-42AA-41EF-ABC0-A4ED735C0157}">
      <dgm:prSet/>
      <dgm:spPr/>
      <dgm:t>
        <a:bodyPr/>
        <a:lstStyle/>
        <a:p>
          <a:endParaRPr lang="vi-VN"/>
        </a:p>
      </dgm:t>
    </dgm:pt>
    <dgm:pt modelId="{1AF34C21-A40E-403D-8460-80D61C6F39CC}" type="sibTrans" cxnId="{CB044C45-42AA-41EF-ABC0-A4ED735C0157}">
      <dgm:prSet/>
      <dgm:spPr/>
      <dgm:t>
        <a:bodyPr/>
        <a:lstStyle/>
        <a:p>
          <a:endParaRPr lang="vi-VN"/>
        </a:p>
      </dgm:t>
    </dgm:pt>
    <dgm:pt modelId="{252DE5A1-7E03-4C27-9977-78E90F2A7206}">
      <dgm:prSet phldrT="[Text]"/>
      <dgm:spPr/>
      <dgm:t>
        <a:bodyPr/>
        <a:lstStyle/>
        <a:p>
          <a:r>
            <a:rPr lang="en-US" b="1" dirty="0" err="1" smtClean="0">
              <a:latin typeface="Times New Roman" pitchFamily="18" charset="0"/>
              <a:cs typeface="Times New Roman" pitchFamily="18" charset="0"/>
            </a:rPr>
            <a:t>Có</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chủ</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quyền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quốc</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gia</a:t>
          </a:r>
          <a:endParaRPr lang="vi-VN" b="1" dirty="0">
            <a:latin typeface="Times New Roman" pitchFamily="18" charset="0"/>
            <a:cs typeface="Times New Roman" pitchFamily="18" charset="0"/>
          </a:endParaRPr>
        </a:p>
      </dgm:t>
    </dgm:pt>
    <dgm:pt modelId="{6EE60B09-D468-43CA-B697-C2FF919C0DBF}" type="parTrans" cxnId="{A34BA6A1-FB1B-450F-993A-1D7E0CC83F88}">
      <dgm:prSet/>
      <dgm:spPr/>
      <dgm:t>
        <a:bodyPr/>
        <a:lstStyle/>
        <a:p>
          <a:endParaRPr lang="vi-VN"/>
        </a:p>
      </dgm:t>
    </dgm:pt>
    <dgm:pt modelId="{03B69BF4-B4E6-42B0-9A4A-137CAD14C784}" type="sibTrans" cxnId="{A34BA6A1-FB1B-450F-993A-1D7E0CC83F88}">
      <dgm:prSet/>
      <dgm:spPr/>
      <dgm:t>
        <a:bodyPr/>
        <a:lstStyle/>
        <a:p>
          <a:endParaRPr lang="vi-VN"/>
        </a:p>
      </dgm:t>
    </dgm:pt>
    <dgm:pt modelId="{E1AC4015-8986-4993-A5E3-C32FE582C264}">
      <dgm:prSet phldrT="[Text]" custT="1"/>
      <dgm:spPr/>
      <dgm:t>
        <a:bodyPr/>
        <a:lstStyle/>
        <a:p>
          <a:r>
            <a:rPr lang="en-US" sz="2800" b="1" smtClean="0">
              <a:latin typeface="Times New Roman" pitchFamily="18" charset="0"/>
              <a:cs typeface="Times New Roman" pitchFamily="18" charset="0"/>
            </a:rPr>
            <a:t>2.3</a:t>
          </a:r>
          <a:endParaRPr lang="vi-VN" sz="2800" b="1" dirty="0">
            <a:latin typeface="Times New Roman" pitchFamily="18" charset="0"/>
            <a:cs typeface="Times New Roman" pitchFamily="18" charset="0"/>
          </a:endParaRPr>
        </a:p>
      </dgm:t>
    </dgm:pt>
    <dgm:pt modelId="{D29C7DE9-0F86-4283-AD18-6E0C0FD13DBE}" type="parTrans" cxnId="{092794E9-C81A-4082-A45C-EFD4C50B729B}">
      <dgm:prSet/>
      <dgm:spPr/>
      <dgm:t>
        <a:bodyPr/>
        <a:lstStyle/>
        <a:p>
          <a:endParaRPr lang="vi-VN"/>
        </a:p>
      </dgm:t>
    </dgm:pt>
    <dgm:pt modelId="{448C6FAE-62BD-4D53-8A57-994F4352F2C1}" type="sibTrans" cxnId="{092794E9-C81A-4082-A45C-EFD4C50B729B}">
      <dgm:prSet/>
      <dgm:spPr/>
      <dgm:t>
        <a:bodyPr/>
        <a:lstStyle/>
        <a:p>
          <a:endParaRPr lang="vi-VN"/>
        </a:p>
      </dgm:t>
    </dgm:pt>
    <dgm:pt modelId="{730FBA32-7C9F-44C0-AEEB-FB745C48B463}">
      <dgm:prSet phldrT="[Text]"/>
      <dgm:spPr/>
      <dgm:t>
        <a:bodyPr/>
        <a:lstStyle/>
        <a:p>
          <a:r>
            <a:rPr lang="en-US" b="1" dirty="0" err="1" smtClean="0">
              <a:latin typeface="Times New Roman" pitchFamily="18" charset="0"/>
              <a:cs typeface="Times New Roman" pitchFamily="18" charset="0"/>
            </a:rPr>
            <a:t>Phân</a:t>
          </a:r>
          <a:r>
            <a:rPr lang="en-US" b="1" dirty="0" smtClean="0">
              <a:latin typeface="Times New Roman" pitchFamily="18" charset="0"/>
              <a:cs typeface="Times New Roman" pitchFamily="18" charset="0"/>
            </a:rPr>
            <a:t> chia </a:t>
          </a:r>
          <a:r>
            <a:rPr lang="en-US" b="1" dirty="0" err="1" smtClean="0">
              <a:latin typeface="Times New Roman" pitchFamily="18" charset="0"/>
              <a:cs typeface="Times New Roman" pitchFamily="18" charset="0"/>
            </a:rPr>
            <a:t>dân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cư</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theo</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lãnh</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thổ</a:t>
          </a:r>
          <a:endParaRPr lang="vi-VN" b="1" dirty="0">
            <a:latin typeface="Times New Roman" pitchFamily="18" charset="0"/>
            <a:cs typeface="Times New Roman" pitchFamily="18" charset="0"/>
          </a:endParaRPr>
        </a:p>
      </dgm:t>
    </dgm:pt>
    <dgm:pt modelId="{522B78FB-484C-45AF-A4D8-F04B03DEF449}" type="parTrans" cxnId="{114A300B-D554-419A-B97D-6AA3A8BAE0D8}">
      <dgm:prSet/>
      <dgm:spPr/>
      <dgm:t>
        <a:bodyPr/>
        <a:lstStyle/>
        <a:p>
          <a:endParaRPr lang="vi-VN"/>
        </a:p>
      </dgm:t>
    </dgm:pt>
    <dgm:pt modelId="{5889D924-6C77-4B0D-90FF-14294F752BC7}" type="sibTrans" cxnId="{114A300B-D554-419A-B97D-6AA3A8BAE0D8}">
      <dgm:prSet/>
      <dgm:spPr/>
      <dgm:t>
        <a:bodyPr/>
        <a:lstStyle/>
        <a:p>
          <a:endParaRPr lang="vi-VN"/>
        </a:p>
      </dgm:t>
    </dgm:pt>
    <dgm:pt modelId="{AAAB0655-F1DA-4B7D-BA38-D05D58FC9F37}">
      <dgm:prSet phldrT="[Text]" custT="1"/>
      <dgm:spPr/>
      <dgm:t>
        <a:bodyPr/>
        <a:lstStyle/>
        <a:p>
          <a:r>
            <a:rPr lang="en-US" sz="2800" b="1" smtClean="0">
              <a:latin typeface="Times New Roman" pitchFamily="18" charset="0"/>
              <a:cs typeface="Times New Roman" pitchFamily="18" charset="0"/>
            </a:rPr>
            <a:t>2.4</a:t>
          </a:r>
          <a:endParaRPr lang="vi-VN" sz="2800" b="1" dirty="0">
            <a:latin typeface="Times New Roman" pitchFamily="18" charset="0"/>
            <a:cs typeface="Times New Roman" pitchFamily="18" charset="0"/>
          </a:endParaRPr>
        </a:p>
      </dgm:t>
    </dgm:pt>
    <dgm:pt modelId="{B54ECA09-32ED-4826-B135-61992682C357}" type="parTrans" cxnId="{12EE5333-7E12-41F7-8E69-65148C146E3B}">
      <dgm:prSet/>
      <dgm:spPr/>
      <dgm:t>
        <a:bodyPr/>
        <a:lstStyle/>
        <a:p>
          <a:endParaRPr lang="vi-VN"/>
        </a:p>
      </dgm:t>
    </dgm:pt>
    <dgm:pt modelId="{ED7F39BA-2974-4A8A-98CB-F4E12E1A180F}" type="sibTrans" cxnId="{12EE5333-7E12-41F7-8E69-65148C146E3B}">
      <dgm:prSet/>
      <dgm:spPr/>
      <dgm:t>
        <a:bodyPr/>
        <a:lstStyle/>
        <a:p>
          <a:endParaRPr lang="vi-VN"/>
        </a:p>
      </dgm:t>
    </dgm:pt>
    <dgm:pt modelId="{BB47F562-F72D-4B2A-80ED-8A6FE458E210}">
      <dgm:prSet phldrT="[Text]" custT="1"/>
      <dgm:spPr/>
      <dgm:t>
        <a:bodyPr/>
        <a:lstStyle/>
        <a:p>
          <a:r>
            <a:rPr lang="en-US" sz="2800" b="1" smtClean="0">
              <a:latin typeface="Times New Roman" pitchFamily="18" charset="0"/>
              <a:cs typeface="Times New Roman" pitchFamily="18" charset="0"/>
            </a:rPr>
            <a:t>2.5</a:t>
          </a:r>
          <a:endParaRPr lang="vi-VN" sz="2800" b="1" dirty="0">
            <a:latin typeface="Times New Roman" pitchFamily="18" charset="0"/>
            <a:cs typeface="Times New Roman" pitchFamily="18" charset="0"/>
          </a:endParaRPr>
        </a:p>
      </dgm:t>
    </dgm:pt>
    <dgm:pt modelId="{EC54075E-4B7B-4B60-8A2C-4D2B17884323}" type="parTrans" cxnId="{3D0D0D10-A51C-4EE6-8F77-8B296A828CFC}">
      <dgm:prSet/>
      <dgm:spPr/>
      <dgm:t>
        <a:bodyPr/>
        <a:lstStyle/>
        <a:p>
          <a:endParaRPr lang="vi-VN"/>
        </a:p>
      </dgm:t>
    </dgm:pt>
    <dgm:pt modelId="{FB5D68FA-22B9-42BA-A7AF-92EE2922861E}" type="sibTrans" cxnId="{3D0D0D10-A51C-4EE6-8F77-8B296A828CFC}">
      <dgm:prSet/>
      <dgm:spPr/>
      <dgm:t>
        <a:bodyPr/>
        <a:lstStyle/>
        <a:p>
          <a:endParaRPr lang="vi-VN"/>
        </a:p>
      </dgm:t>
    </dgm:pt>
    <dgm:pt modelId="{C39F843B-E360-47A0-8C9F-3B02AFDC8F63}">
      <dgm:prSet phldrT="[Text]"/>
      <dgm:spPr/>
      <dgm:t>
        <a:bodyPr/>
        <a:lstStyle/>
        <a:p>
          <a:r>
            <a:rPr lang="en-US" b="1" smtClean="0">
              <a:latin typeface="Times New Roman" pitchFamily="18" charset="0"/>
              <a:cs typeface="Times New Roman" pitchFamily="18" charset="0"/>
            </a:rPr>
            <a:t>Ban hành pháp luật</a:t>
          </a:r>
          <a:endParaRPr lang="vi-VN" b="1" dirty="0">
            <a:latin typeface="Times New Roman" pitchFamily="18" charset="0"/>
            <a:cs typeface="Times New Roman" pitchFamily="18" charset="0"/>
          </a:endParaRPr>
        </a:p>
      </dgm:t>
    </dgm:pt>
    <dgm:pt modelId="{62E7BD6C-839F-41CF-B252-CFEE2E1E7178}" type="parTrans" cxnId="{7EAFE62F-549C-4421-84AF-9EC27BC509A6}">
      <dgm:prSet/>
      <dgm:spPr/>
      <dgm:t>
        <a:bodyPr/>
        <a:lstStyle/>
        <a:p>
          <a:endParaRPr lang="vi-VN"/>
        </a:p>
      </dgm:t>
    </dgm:pt>
    <dgm:pt modelId="{0E4B2511-25B9-49D6-9194-F62C74119D69}" type="sibTrans" cxnId="{7EAFE62F-549C-4421-84AF-9EC27BC509A6}">
      <dgm:prSet/>
      <dgm:spPr/>
      <dgm:t>
        <a:bodyPr/>
        <a:lstStyle/>
        <a:p>
          <a:endParaRPr lang="vi-VN"/>
        </a:p>
      </dgm:t>
    </dgm:pt>
    <dgm:pt modelId="{16A083D8-CA6A-48F8-A7CA-1BD7F4E6CC2C}">
      <dgm:prSet phldrT="[Text]"/>
      <dgm:spPr/>
      <dgm:t>
        <a:bodyPr/>
        <a:lstStyle/>
        <a:p>
          <a:r>
            <a:rPr lang="en-US" b="1" dirty="0" err="1" smtClean="0">
              <a:latin typeface="Times New Roman" pitchFamily="18" charset="0"/>
              <a:cs typeface="Times New Roman" pitchFamily="18" charset="0"/>
            </a:rPr>
            <a:t>Quy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định</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và</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thực</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hiện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thu</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thuế</a:t>
          </a:r>
          <a:endParaRPr lang="vi-VN" b="1" dirty="0">
            <a:latin typeface="Times New Roman" pitchFamily="18" charset="0"/>
            <a:cs typeface="Times New Roman" pitchFamily="18" charset="0"/>
          </a:endParaRPr>
        </a:p>
      </dgm:t>
    </dgm:pt>
    <dgm:pt modelId="{505954A1-A53D-4A6A-8C27-B7BBF6F4F723}" type="parTrans" cxnId="{D059DADD-48D1-49DF-8BAD-15C5D1809D87}">
      <dgm:prSet/>
      <dgm:spPr/>
      <dgm:t>
        <a:bodyPr/>
        <a:lstStyle/>
        <a:p>
          <a:endParaRPr lang="vi-VN"/>
        </a:p>
      </dgm:t>
    </dgm:pt>
    <dgm:pt modelId="{E5C6ABA8-B291-4257-BA9C-7AAB6AC8454E}" type="sibTrans" cxnId="{D059DADD-48D1-49DF-8BAD-15C5D1809D87}">
      <dgm:prSet/>
      <dgm:spPr/>
      <dgm:t>
        <a:bodyPr/>
        <a:lstStyle/>
        <a:p>
          <a:endParaRPr lang="vi-VN"/>
        </a:p>
      </dgm:t>
    </dgm:pt>
    <dgm:pt modelId="{44516841-6FB1-4963-BCC1-8CC7C5CC891A}" type="pres">
      <dgm:prSet presAssocID="{ADB7CD41-C981-4C54-B504-0D814B662E4B}" presName="Name0" presStyleCnt="0">
        <dgm:presLayoutVars>
          <dgm:dir/>
          <dgm:animLvl val="lvl"/>
          <dgm:resizeHandles val="exact"/>
        </dgm:presLayoutVars>
      </dgm:prSet>
      <dgm:spPr/>
      <dgm:t>
        <a:bodyPr/>
        <a:lstStyle/>
        <a:p>
          <a:endParaRPr lang="vi-VN"/>
        </a:p>
      </dgm:t>
    </dgm:pt>
    <dgm:pt modelId="{842C7C9B-5BA8-48FD-AA92-E09A3A4F6B7A}" type="pres">
      <dgm:prSet presAssocID="{E08A2C51-E2A6-4C28-88CD-B182CB5D8A47}" presName="linNode" presStyleCnt="0"/>
      <dgm:spPr/>
    </dgm:pt>
    <dgm:pt modelId="{9DB9BBCB-DFFB-4B3E-9C83-126690B29A57}" type="pres">
      <dgm:prSet presAssocID="{E08A2C51-E2A6-4C28-88CD-B182CB5D8A47}" presName="parentText" presStyleLbl="node1" presStyleIdx="0" presStyleCnt="5" custScaleX="95058">
        <dgm:presLayoutVars>
          <dgm:chMax val="1"/>
          <dgm:bulletEnabled val="1"/>
        </dgm:presLayoutVars>
      </dgm:prSet>
      <dgm:spPr/>
      <dgm:t>
        <a:bodyPr/>
        <a:lstStyle/>
        <a:p>
          <a:endParaRPr lang="vi-VN"/>
        </a:p>
      </dgm:t>
    </dgm:pt>
    <dgm:pt modelId="{33711293-B0AA-4B10-B5F8-8DD7305A9F40}" type="pres">
      <dgm:prSet presAssocID="{E08A2C51-E2A6-4C28-88CD-B182CB5D8A47}" presName="descendantText" presStyleLbl="alignAccFollowNode1" presStyleIdx="0" presStyleCnt="5" custScaleX="122101">
        <dgm:presLayoutVars>
          <dgm:bulletEnabled val="1"/>
        </dgm:presLayoutVars>
      </dgm:prSet>
      <dgm:spPr/>
      <dgm:t>
        <a:bodyPr/>
        <a:lstStyle/>
        <a:p>
          <a:endParaRPr lang="vi-VN"/>
        </a:p>
      </dgm:t>
    </dgm:pt>
    <dgm:pt modelId="{0D967696-F787-4121-99F5-68D604D4B964}" type="pres">
      <dgm:prSet presAssocID="{C7E7E7E3-6210-4E30-802E-FDF488B7FE4A}" presName="sp" presStyleCnt="0"/>
      <dgm:spPr/>
    </dgm:pt>
    <dgm:pt modelId="{32D9AB06-A4C0-4478-9B55-C0C321A21A88}" type="pres">
      <dgm:prSet presAssocID="{50BBAC6D-76B5-41C5-BD15-84E6DD5C1194}" presName="linNode" presStyleCnt="0"/>
      <dgm:spPr/>
    </dgm:pt>
    <dgm:pt modelId="{FFA3E656-01B3-44AD-9B7B-40B1E4364B70}" type="pres">
      <dgm:prSet presAssocID="{50BBAC6D-76B5-41C5-BD15-84E6DD5C1194}" presName="parentText" presStyleLbl="node1" presStyleIdx="1" presStyleCnt="5" custScaleX="101479">
        <dgm:presLayoutVars>
          <dgm:chMax val="1"/>
          <dgm:bulletEnabled val="1"/>
        </dgm:presLayoutVars>
      </dgm:prSet>
      <dgm:spPr/>
      <dgm:t>
        <a:bodyPr/>
        <a:lstStyle/>
        <a:p>
          <a:endParaRPr lang="vi-VN"/>
        </a:p>
      </dgm:t>
    </dgm:pt>
    <dgm:pt modelId="{89DD5A7C-F0F4-4757-A603-BC3ECAAF9DF1}" type="pres">
      <dgm:prSet presAssocID="{50BBAC6D-76B5-41C5-BD15-84E6DD5C1194}" presName="descendantText" presStyleLbl="alignAccFollowNode1" presStyleIdx="1" presStyleCnt="5" custScaleX="130375">
        <dgm:presLayoutVars>
          <dgm:bulletEnabled val="1"/>
        </dgm:presLayoutVars>
      </dgm:prSet>
      <dgm:spPr/>
      <dgm:t>
        <a:bodyPr/>
        <a:lstStyle/>
        <a:p>
          <a:endParaRPr lang="vi-VN"/>
        </a:p>
      </dgm:t>
    </dgm:pt>
    <dgm:pt modelId="{3DF3DE0E-9EDD-441C-8B8E-09B5AD37F1AE}" type="pres">
      <dgm:prSet presAssocID="{1AF34C21-A40E-403D-8460-80D61C6F39CC}" presName="sp" presStyleCnt="0"/>
      <dgm:spPr/>
    </dgm:pt>
    <dgm:pt modelId="{BAD08200-CDD8-4717-9F84-ABB5753D8B98}" type="pres">
      <dgm:prSet presAssocID="{E1AC4015-8986-4993-A5E3-C32FE582C264}" presName="linNode" presStyleCnt="0"/>
      <dgm:spPr/>
    </dgm:pt>
    <dgm:pt modelId="{E1A5690F-6B05-4463-B997-56159D12ABAE}" type="pres">
      <dgm:prSet presAssocID="{E1AC4015-8986-4993-A5E3-C32FE582C264}" presName="parentText" presStyleLbl="node1" presStyleIdx="2" presStyleCnt="5">
        <dgm:presLayoutVars>
          <dgm:chMax val="1"/>
          <dgm:bulletEnabled val="1"/>
        </dgm:presLayoutVars>
      </dgm:prSet>
      <dgm:spPr/>
      <dgm:t>
        <a:bodyPr/>
        <a:lstStyle/>
        <a:p>
          <a:endParaRPr lang="vi-VN"/>
        </a:p>
      </dgm:t>
    </dgm:pt>
    <dgm:pt modelId="{E24F056C-D765-4139-B1C7-0DFE4D340E67}" type="pres">
      <dgm:prSet presAssocID="{E1AC4015-8986-4993-A5E3-C32FE582C264}" presName="descendantText" presStyleLbl="alignAccFollowNode1" presStyleIdx="2" presStyleCnt="5" custScaleX="128499">
        <dgm:presLayoutVars>
          <dgm:bulletEnabled val="1"/>
        </dgm:presLayoutVars>
      </dgm:prSet>
      <dgm:spPr/>
      <dgm:t>
        <a:bodyPr/>
        <a:lstStyle/>
        <a:p>
          <a:endParaRPr lang="vi-VN"/>
        </a:p>
      </dgm:t>
    </dgm:pt>
    <dgm:pt modelId="{B7B48502-3E7B-4C91-86B8-0407B22FFDA1}" type="pres">
      <dgm:prSet presAssocID="{448C6FAE-62BD-4D53-8A57-994F4352F2C1}" presName="sp" presStyleCnt="0"/>
      <dgm:spPr/>
    </dgm:pt>
    <dgm:pt modelId="{E394A65D-2BB2-45DD-83F5-185E58075969}" type="pres">
      <dgm:prSet presAssocID="{AAAB0655-F1DA-4B7D-BA38-D05D58FC9F37}" presName="linNode" presStyleCnt="0"/>
      <dgm:spPr/>
    </dgm:pt>
    <dgm:pt modelId="{FB856ED8-7FE5-47AC-9DFC-315B411A0864}" type="pres">
      <dgm:prSet presAssocID="{AAAB0655-F1DA-4B7D-BA38-D05D58FC9F37}" presName="parentText" presStyleLbl="node1" presStyleIdx="3" presStyleCnt="5" custScaleX="114084">
        <dgm:presLayoutVars>
          <dgm:chMax val="1"/>
          <dgm:bulletEnabled val="1"/>
        </dgm:presLayoutVars>
      </dgm:prSet>
      <dgm:spPr/>
      <dgm:t>
        <a:bodyPr/>
        <a:lstStyle/>
        <a:p>
          <a:endParaRPr lang="vi-VN"/>
        </a:p>
      </dgm:t>
    </dgm:pt>
    <dgm:pt modelId="{C0FAE465-B2AC-4C6A-ABB1-ACF598569C4F}" type="pres">
      <dgm:prSet presAssocID="{AAAB0655-F1DA-4B7D-BA38-D05D58FC9F37}" presName="descendantText" presStyleLbl="alignAccFollowNode1" presStyleIdx="3" presStyleCnt="5" custScaleX="148310" custScaleY="91687">
        <dgm:presLayoutVars>
          <dgm:bulletEnabled val="1"/>
        </dgm:presLayoutVars>
      </dgm:prSet>
      <dgm:spPr/>
      <dgm:t>
        <a:bodyPr/>
        <a:lstStyle/>
        <a:p>
          <a:endParaRPr lang="vi-VN"/>
        </a:p>
      </dgm:t>
    </dgm:pt>
    <dgm:pt modelId="{E580BC26-D942-4FDA-979C-B62B2BB210F5}" type="pres">
      <dgm:prSet presAssocID="{ED7F39BA-2974-4A8A-98CB-F4E12E1A180F}" presName="sp" presStyleCnt="0"/>
      <dgm:spPr/>
    </dgm:pt>
    <dgm:pt modelId="{07142EB1-FB60-4CD2-92C5-F8304079387E}" type="pres">
      <dgm:prSet presAssocID="{BB47F562-F72D-4B2A-80ED-8A6FE458E210}" presName="linNode" presStyleCnt="0"/>
      <dgm:spPr/>
    </dgm:pt>
    <dgm:pt modelId="{A2FEB5D6-0B3B-46B2-9455-38ED701F7885}" type="pres">
      <dgm:prSet presAssocID="{BB47F562-F72D-4B2A-80ED-8A6FE458E210}" presName="parentText" presStyleLbl="node1" presStyleIdx="4" presStyleCnt="5" custScaleX="102677" custScaleY="78107">
        <dgm:presLayoutVars>
          <dgm:chMax val="1"/>
          <dgm:bulletEnabled val="1"/>
        </dgm:presLayoutVars>
      </dgm:prSet>
      <dgm:spPr/>
      <dgm:t>
        <a:bodyPr/>
        <a:lstStyle/>
        <a:p>
          <a:endParaRPr lang="vi-VN"/>
        </a:p>
      </dgm:t>
    </dgm:pt>
    <dgm:pt modelId="{A65C8430-B257-4E44-9262-CE86D77B3278}" type="pres">
      <dgm:prSet presAssocID="{BB47F562-F72D-4B2A-80ED-8A6FE458E210}" presName="descendantText" presStyleLbl="alignAccFollowNode1" presStyleIdx="4" presStyleCnt="5" custScaleX="130399">
        <dgm:presLayoutVars>
          <dgm:bulletEnabled val="1"/>
        </dgm:presLayoutVars>
      </dgm:prSet>
      <dgm:spPr/>
      <dgm:t>
        <a:bodyPr/>
        <a:lstStyle/>
        <a:p>
          <a:endParaRPr lang="vi-VN"/>
        </a:p>
      </dgm:t>
    </dgm:pt>
  </dgm:ptLst>
  <dgm:cxnLst>
    <dgm:cxn modelId="{D4A5E147-E01E-4CE5-88DC-58E44B4FF7ED}" type="presOf" srcId="{16A083D8-CA6A-48F8-A7CA-1BD7F4E6CC2C}" destId="{A65C8430-B257-4E44-9262-CE86D77B3278}" srcOrd="0" destOrd="0" presId="urn:microsoft.com/office/officeart/2005/8/layout/vList5"/>
    <dgm:cxn modelId="{C522EB41-6ABE-4C6F-A5CB-92433B984027}" type="presOf" srcId="{E1AC4015-8986-4993-A5E3-C32FE582C264}" destId="{E1A5690F-6B05-4463-B997-56159D12ABAE}" srcOrd="0" destOrd="0" presId="urn:microsoft.com/office/officeart/2005/8/layout/vList5"/>
    <dgm:cxn modelId="{12EE5333-7E12-41F7-8E69-65148C146E3B}" srcId="{ADB7CD41-C981-4C54-B504-0D814B662E4B}" destId="{AAAB0655-F1DA-4B7D-BA38-D05D58FC9F37}" srcOrd="3" destOrd="0" parTransId="{B54ECA09-32ED-4826-B135-61992682C357}" sibTransId="{ED7F39BA-2974-4A8A-98CB-F4E12E1A180F}"/>
    <dgm:cxn modelId="{F04488A7-BFBE-4BFA-A694-565C211CBA5A}" type="presOf" srcId="{C39F843B-E360-47A0-8C9F-3B02AFDC8F63}" destId="{C0FAE465-B2AC-4C6A-ABB1-ACF598569C4F}" srcOrd="0" destOrd="0" presId="urn:microsoft.com/office/officeart/2005/8/layout/vList5"/>
    <dgm:cxn modelId="{7EAFE62F-549C-4421-84AF-9EC27BC509A6}" srcId="{AAAB0655-F1DA-4B7D-BA38-D05D58FC9F37}" destId="{C39F843B-E360-47A0-8C9F-3B02AFDC8F63}" srcOrd="0" destOrd="0" parTransId="{62E7BD6C-839F-41CF-B252-CFEE2E1E7178}" sibTransId="{0E4B2511-25B9-49D6-9194-F62C74119D69}"/>
    <dgm:cxn modelId="{F7A93F68-D3D8-4CC7-9AFD-75F7A1287D7C}" type="presOf" srcId="{ADB7CD41-C981-4C54-B504-0D814B662E4B}" destId="{44516841-6FB1-4963-BCC1-8CC7C5CC891A}" srcOrd="0" destOrd="0" presId="urn:microsoft.com/office/officeart/2005/8/layout/vList5"/>
    <dgm:cxn modelId="{92E6BC24-E3CB-4426-9705-10BA09F593DA}" srcId="{E08A2C51-E2A6-4C28-88CD-B182CB5D8A47}" destId="{4C819500-23BB-446D-B2C0-2E3980C12993}" srcOrd="0" destOrd="0" parTransId="{2FBE6D94-6D22-4EB0-A251-8FC1ACA8FD26}" sibTransId="{53D0D8B7-1F23-47B7-A922-8B92DBD9E7D5}"/>
    <dgm:cxn modelId="{739007A1-0EBA-4096-92DC-0255AA9C3522}" srcId="{ADB7CD41-C981-4C54-B504-0D814B662E4B}" destId="{E08A2C51-E2A6-4C28-88CD-B182CB5D8A47}" srcOrd="0" destOrd="0" parTransId="{790BDF07-776D-4429-9DC5-C12220F0FC16}" sibTransId="{C7E7E7E3-6210-4E30-802E-FDF488B7FE4A}"/>
    <dgm:cxn modelId="{E12CF168-120E-47F0-A099-B3F1772FA0EE}" type="presOf" srcId="{AAAB0655-F1DA-4B7D-BA38-D05D58FC9F37}" destId="{FB856ED8-7FE5-47AC-9DFC-315B411A0864}" srcOrd="0" destOrd="0" presId="urn:microsoft.com/office/officeart/2005/8/layout/vList5"/>
    <dgm:cxn modelId="{092794E9-C81A-4082-A45C-EFD4C50B729B}" srcId="{ADB7CD41-C981-4C54-B504-0D814B662E4B}" destId="{E1AC4015-8986-4993-A5E3-C32FE582C264}" srcOrd="2" destOrd="0" parTransId="{D29C7DE9-0F86-4283-AD18-6E0C0FD13DBE}" sibTransId="{448C6FAE-62BD-4D53-8A57-994F4352F2C1}"/>
    <dgm:cxn modelId="{D059DADD-48D1-49DF-8BAD-15C5D1809D87}" srcId="{BB47F562-F72D-4B2A-80ED-8A6FE458E210}" destId="{16A083D8-CA6A-48F8-A7CA-1BD7F4E6CC2C}" srcOrd="0" destOrd="0" parTransId="{505954A1-A53D-4A6A-8C27-B7BBF6F4F723}" sibTransId="{E5C6ABA8-B291-4257-BA9C-7AAB6AC8454E}"/>
    <dgm:cxn modelId="{3D0D0D10-A51C-4EE6-8F77-8B296A828CFC}" srcId="{ADB7CD41-C981-4C54-B504-0D814B662E4B}" destId="{BB47F562-F72D-4B2A-80ED-8A6FE458E210}" srcOrd="4" destOrd="0" parTransId="{EC54075E-4B7B-4B60-8A2C-4D2B17884323}" sibTransId="{FB5D68FA-22B9-42BA-A7AF-92EE2922861E}"/>
    <dgm:cxn modelId="{A34BA6A1-FB1B-450F-993A-1D7E0CC83F88}" srcId="{50BBAC6D-76B5-41C5-BD15-84E6DD5C1194}" destId="{252DE5A1-7E03-4C27-9977-78E90F2A7206}" srcOrd="0" destOrd="0" parTransId="{6EE60B09-D468-43CA-B697-C2FF919C0DBF}" sibTransId="{03B69BF4-B4E6-42B0-9A4A-137CAD14C784}"/>
    <dgm:cxn modelId="{CB044C45-42AA-41EF-ABC0-A4ED735C0157}" srcId="{ADB7CD41-C981-4C54-B504-0D814B662E4B}" destId="{50BBAC6D-76B5-41C5-BD15-84E6DD5C1194}" srcOrd="1" destOrd="0" parTransId="{BB4163BB-5C1E-4DA7-8031-DF350DB2CE5F}" sibTransId="{1AF34C21-A40E-403D-8460-80D61C6F39CC}"/>
    <dgm:cxn modelId="{42A13366-4F8F-49EB-83F4-9102FF5C96DF}" type="presOf" srcId="{730FBA32-7C9F-44C0-AEEB-FB745C48B463}" destId="{E24F056C-D765-4139-B1C7-0DFE4D340E67}" srcOrd="0" destOrd="0" presId="urn:microsoft.com/office/officeart/2005/8/layout/vList5"/>
    <dgm:cxn modelId="{C581400F-6B64-4B70-A96B-792F18728B91}" type="presOf" srcId="{BB47F562-F72D-4B2A-80ED-8A6FE458E210}" destId="{A2FEB5D6-0B3B-46B2-9455-38ED701F7885}" srcOrd="0" destOrd="0" presId="urn:microsoft.com/office/officeart/2005/8/layout/vList5"/>
    <dgm:cxn modelId="{114A300B-D554-419A-B97D-6AA3A8BAE0D8}" srcId="{E1AC4015-8986-4993-A5E3-C32FE582C264}" destId="{730FBA32-7C9F-44C0-AEEB-FB745C48B463}" srcOrd="0" destOrd="0" parTransId="{522B78FB-484C-45AF-A4D8-F04B03DEF449}" sibTransId="{5889D924-6C77-4B0D-90FF-14294F752BC7}"/>
    <dgm:cxn modelId="{EABACCEB-FAA3-4BDB-A215-81B964438E18}" type="presOf" srcId="{4C819500-23BB-446D-B2C0-2E3980C12993}" destId="{33711293-B0AA-4B10-B5F8-8DD7305A9F40}" srcOrd="0" destOrd="0" presId="urn:microsoft.com/office/officeart/2005/8/layout/vList5"/>
    <dgm:cxn modelId="{92E6AE72-498F-4F7B-9AEA-598C90AD4E78}" type="presOf" srcId="{50BBAC6D-76B5-41C5-BD15-84E6DD5C1194}" destId="{FFA3E656-01B3-44AD-9B7B-40B1E4364B70}" srcOrd="0" destOrd="0" presId="urn:microsoft.com/office/officeart/2005/8/layout/vList5"/>
    <dgm:cxn modelId="{270F44AC-A360-46E6-96DD-E83D601AE706}" type="presOf" srcId="{E08A2C51-E2A6-4C28-88CD-B182CB5D8A47}" destId="{9DB9BBCB-DFFB-4B3E-9C83-126690B29A57}" srcOrd="0" destOrd="0" presId="urn:microsoft.com/office/officeart/2005/8/layout/vList5"/>
    <dgm:cxn modelId="{DB871ABC-34BE-4DD7-BA89-3E57C578248B}" type="presOf" srcId="{252DE5A1-7E03-4C27-9977-78E90F2A7206}" destId="{89DD5A7C-F0F4-4757-A603-BC3ECAAF9DF1}" srcOrd="0" destOrd="0" presId="urn:microsoft.com/office/officeart/2005/8/layout/vList5"/>
    <dgm:cxn modelId="{FFCA0C25-6507-428A-9F7B-A79CBAA77B98}" type="presParOf" srcId="{44516841-6FB1-4963-BCC1-8CC7C5CC891A}" destId="{842C7C9B-5BA8-48FD-AA92-E09A3A4F6B7A}" srcOrd="0" destOrd="0" presId="urn:microsoft.com/office/officeart/2005/8/layout/vList5"/>
    <dgm:cxn modelId="{997DC5C5-1112-4879-A29D-FDE9194F87CF}" type="presParOf" srcId="{842C7C9B-5BA8-48FD-AA92-E09A3A4F6B7A}" destId="{9DB9BBCB-DFFB-4B3E-9C83-126690B29A57}" srcOrd="0" destOrd="0" presId="urn:microsoft.com/office/officeart/2005/8/layout/vList5"/>
    <dgm:cxn modelId="{53FE168C-18DC-42CA-897D-7DF5A2CB6107}" type="presParOf" srcId="{842C7C9B-5BA8-48FD-AA92-E09A3A4F6B7A}" destId="{33711293-B0AA-4B10-B5F8-8DD7305A9F40}" srcOrd="1" destOrd="0" presId="urn:microsoft.com/office/officeart/2005/8/layout/vList5"/>
    <dgm:cxn modelId="{24F13E55-2498-4B96-9FD9-07827B5B35C2}" type="presParOf" srcId="{44516841-6FB1-4963-BCC1-8CC7C5CC891A}" destId="{0D967696-F787-4121-99F5-68D604D4B964}" srcOrd="1" destOrd="0" presId="urn:microsoft.com/office/officeart/2005/8/layout/vList5"/>
    <dgm:cxn modelId="{9E3CB9BE-645D-4878-A235-E841E573C031}" type="presParOf" srcId="{44516841-6FB1-4963-BCC1-8CC7C5CC891A}" destId="{32D9AB06-A4C0-4478-9B55-C0C321A21A88}" srcOrd="2" destOrd="0" presId="urn:microsoft.com/office/officeart/2005/8/layout/vList5"/>
    <dgm:cxn modelId="{F7341B9E-1B61-4B38-A99B-0F19E657A032}" type="presParOf" srcId="{32D9AB06-A4C0-4478-9B55-C0C321A21A88}" destId="{FFA3E656-01B3-44AD-9B7B-40B1E4364B70}" srcOrd="0" destOrd="0" presId="urn:microsoft.com/office/officeart/2005/8/layout/vList5"/>
    <dgm:cxn modelId="{4C3297C6-773D-4055-AFEE-9B79F65AB829}" type="presParOf" srcId="{32D9AB06-A4C0-4478-9B55-C0C321A21A88}" destId="{89DD5A7C-F0F4-4757-A603-BC3ECAAF9DF1}" srcOrd="1" destOrd="0" presId="urn:microsoft.com/office/officeart/2005/8/layout/vList5"/>
    <dgm:cxn modelId="{4D7C4230-4E15-4E47-921D-313E7060B1C2}" type="presParOf" srcId="{44516841-6FB1-4963-BCC1-8CC7C5CC891A}" destId="{3DF3DE0E-9EDD-441C-8B8E-09B5AD37F1AE}" srcOrd="3" destOrd="0" presId="urn:microsoft.com/office/officeart/2005/8/layout/vList5"/>
    <dgm:cxn modelId="{AA3802CE-E7B8-4509-96C9-A7A8A11167F2}" type="presParOf" srcId="{44516841-6FB1-4963-BCC1-8CC7C5CC891A}" destId="{BAD08200-CDD8-4717-9F84-ABB5753D8B98}" srcOrd="4" destOrd="0" presId="urn:microsoft.com/office/officeart/2005/8/layout/vList5"/>
    <dgm:cxn modelId="{B9811E8A-1C94-4F4C-B495-D29E765BAA17}" type="presParOf" srcId="{BAD08200-CDD8-4717-9F84-ABB5753D8B98}" destId="{E1A5690F-6B05-4463-B997-56159D12ABAE}" srcOrd="0" destOrd="0" presId="urn:microsoft.com/office/officeart/2005/8/layout/vList5"/>
    <dgm:cxn modelId="{C53A9941-F6FA-4178-AAC3-BED9666CB7E9}" type="presParOf" srcId="{BAD08200-CDD8-4717-9F84-ABB5753D8B98}" destId="{E24F056C-D765-4139-B1C7-0DFE4D340E67}" srcOrd="1" destOrd="0" presId="urn:microsoft.com/office/officeart/2005/8/layout/vList5"/>
    <dgm:cxn modelId="{032D958C-60F1-4C15-9CCD-6F2B210EF6CE}" type="presParOf" srcId="{44516841-6FB1-4963-BCC1-8CC7C5CC891A}" destId="{B7B48502-3E7B-4C91-86B8-0407B22FFDA1}" srcOrd="5" destOrd="0" presId="urn:microsoft.com/office/officeart/2005/8/layout/vList5"/>
    <dgm:cxn modelId="{BF3DD2F6-F6DC-460D-82DE-2BC136617FFC}" type="presParOf" srcId="{44516841-6FB1-4963-BCC1-8CC7C5CC891A}" destId="{E394A65D-2BB2-45DD-83F5-185E58075969}" srcOrd="6" destOrd="0" presId="urn:microsoft.com/office/officeart/2005/8/layout/vList5"/>
    <dgm:cxn modelId="{482809AF-0274-4520-9D6D-F79E23460597}" type="presParOf" srcId="{E394A65D-2BB2-45DD-83F5-185E58075969}" destId="{FB856ED8-7FE5-47AC-9DFC-315B411A0864}" srcOrd="0" destOrd="0" presId="urn:microsoft.com/office/officeart/2005/8/layout/vList5"/>
    <dgm:cxn modelId="{76AB221F-56CD-457F-82C6-D2FDCCA15209}" type="presParOf" srcId="{E394A65D-2BB2-45DD-83F5-185E58075969}" destId="{C0FAE465-B2AC-4C6A-ABB1-ACF598569C4F}" srcOrd="1" destOrd="0" presId="urn:microsoft.com/office/officeart/2005/8/layout/vList5"/>
    <dgm:cxn modelId="{F36B1F0A-2AF9-465C-8758-B7DA3A785585}" type="presParOf" srcId="{44516841-6FB1-4963-BCC1-8CC7C5CC891A}" destId="{E580BC26-D942-4FDA-979C-B62B2BB210F5}" srcOrd="7" destOrd="0" presId="urn:microsoft.com/office/officeart/2005/8/layout/vList5"/>
    <dgm:cxn modelId="{63909A38-BFC7-497B-8F14-744847D3E76B}" type="presParOf" srcId="{44516841-6FB1-4963-BCC1-8CC7C5CC891A}" destId="{07142EB1-FB60-4CD2-92C5-F8304079387E}" srcOrd="8" destOrd="0" presId="urn:microsoft.com/office/officeart/2005/8/layout/vList5"/>
    <dgm:cxn modelId="{DFB8B015-2EC0-48A5-BA58-0B66201E6369}" type="presParOf" srcId="{07142EB1-FB60-4CD2-92C5-F8304079387E}" destId="{A2FEB5D6-0B3B-46B2-9455-38ED701F7885}" srcOrd="0" destOrd="0" presId="urn:microsoft.com/office/officeart/2005/8/layout/vList5"/>
    <dgm:cxn modelId="{F7B4DBEF-C281-47B9-BF2D-E706D5C1AC9F}" type="presParOf" srcId="{07142EB1-FB60-4CD2-92C5-F8304079387E}" destId="{A65C8430-B257-4E44-9262-CE86D77B327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19BCAD-A82F-491F-883F-18D5A5BD3EA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EBFE6730-6CFC-4BEB-95F0-518920FB501B}">
      <dgm:prSet phldrT="[Text]" custT="1"/>
      <dgm:spPr/>
      <dgm:t>
        <a:bodyPr/>
        <a:lstStyle/>
        <a:p>
          <a:r>
            <a:rPr lang="en-US" sz="2800" dirty="0" err="1" smtClean="0">
              <a:latin typeface="Times New Roman" pitchFamily="18" charset="0"/>
              <a:cs typeface="Times New Roman" pitchFamily="18" charset="0"/>
            </a:rPr>
            <a:t>Cộng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hòa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dân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endParaRPr lang="en-US" sz="2800" dirty="0">
            <a:latin typeface="Times New Roman" pitchFamily="18" charset="0"/>
            <a:cs typeface="Times New Roman" pitchFamily="18" charset="0"/>
          </a:endParaRPr>
        </a:p>
      </dgm:t>
    </dgm:pt>
    <dgm:pt modelId="{13B422A6-B096-4B84-8BBE-B7AB35C8FA8F}" type="parTrans" cxnId="{8F49620B-5D0F-4774-9EF5-090BE81995E8}">
      <dgm:prSet/>
      <dgm:spPr/>
      <dgm:t>
        <a:bodyPr/>
        <a:lstStyle/>
        <a:p>
          <a:endParaRPr lang="en-US" sz="2000"/>
        </a:p>
      </dgm:t>
    </dgm:pt>
    <dgm:pt modelId="{338BF3B1-DEDE-47D8-8D7D-9A7A6F197D37}" type="sibTrans" cxnId="{8F49620B-5D0F-4774-9EF5-090BE81995E8}">
      <dgm:prSet/>
      <dgm:spPr/>
      <dgm:t>
        <a:bodyPr/>
        <a:lstStyle/>
        <a:p>
          <a:endParaRPr lang="en-US" sz="2000"/>
        </a:p>
      </dgm:t>
    </dgm:pt>
    <dgm:pt modelId="{A8372DDB-756D-4E37-8B0D-E930C037DA97}">
      <dgm:prSet phldrT="[Text]" custT="1"/>
      <dgm:spPr/>
      <dgm:t>
        <a:bodyPr/>
        <a:lstStyle/>
        <a:p>
          <a:r>
            <a:rPr lang="en-US" sz="2800" dirty="0" err="1" smtClean="0">
              <a:latin typeface="Times New Roman" pitchFamily="18" charset="0"/>
              <a:cs typeface="Times New Roman" pitchFamily="18" charset="0"/>
            </a:rPr>
            <a:t>Cộng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hòa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tư</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sản</a:t>
          </a:r>
          <a:endParaRPr lang="en-US" sz="2800" dirty="0">
            <a:latin typeface="Times New Roman" pitchFamily="18" charset="0"/>
            <a:cs typeface="Times New Roman" pitchFamily="18" charset="0"/>
          </a:endParaRPr>
        </a:p>
      </dgm:t>
    </dgm:pt>
    <dgm:pt modelId="{8EC858F3-8984-4A13-8673-133A2B3746BF}" type="parTrans" cxnId="{A0935001-1464-4636-9EDF-F76F97B085AA}">
      <dgm:prSet/>
      <dgm:spPr/>
      <dgm:t>
        <a:bodyPr/>
        <a:lstStyle/>
        <a:p>
          <a:endParaRPr lang="en-US" sz="2000"/>
        </a:p>
      </dgm:t>
    </dgm:pt>
    <dgm:pt modelId="{36CE36D7-8ED3-457F-BCB4-D23DC0466294}" type="sibTrans" cxnId="{A0935001-1464-4636-9EDF-F76F97B085AA}">
      <dgm:prSet/>
      <dgm:spPr/>
      <dgm:t>
        <a:bodyPr/>
        <a:lstStyle/>
        <a:p>
          <a:endParaRPr lang="en-US" sz="2000"/>
        </a:p>
      </dgm:t>
    </dgm:pt>
    <dgm:pt modelId="{AC7832B1-EDB4-4C7A-A2B9-2EA8075F86E0}">
      <dgm:prSet phldrT="[Text]" custT="1"/>
      <dgm:spPr/>
      <dgm:t>
        <a:bodyPr/>
        <a:lstStyle/>
        <a:p>
          <a:r>
            <a:rPr lang="en-US" sz="2800" dirty="0" err="1" smtClean="0">
              <a:latin typeface="Times New Roman" pitchFamily="18" charset="0"/>
              <a:cs typeface="Times New Roman" pitchFamily="18" charset="0"/>
            </a:rPr>
            <a:t>Cộng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hòa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tổng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thống</a:t>
          </a:r>
          <a:endParaRPr lang="en-US" sz="2800" dirty="0">
            <a:latin typeface="Times New Roman" pitchFamily="18" charset="0"/>
            <a:cs typeface="Times New Roman" pitchFamily="18" charset="0"/>
          </a:endParaRPr>
        </a:p>
      </dgm:t>
    </dgm:pt>
    <dgm:pt modelId="{4FD17584-8070-4255-AFFA-12C893E3267E}" type="parTrans" cxnId="{466FB4D1-292B-4C21-B252-EF3B986DD4CB}">
      <dgm:prSet/>
      <dgm:spPr/>
      <dgm:t>
        <a:bodyPr/>
        <a:lstStyle/>
        <a:p>
          <a:endParaRPr lang="en-US" sz="2000"/>
        </a:p>
      </dgm:t>
    </dgm:pt>
    <dgm:pt modelId="{98B4AA27-E85B-4D7B-B78A-DFC3182F29F1}" type="sibTrans" cxnId="{466FB4D1-292B-4C21-B252-EF3B986DD4CB}">
      <dgm:prSet/>
      <dgm:spPr/>
      <dgm:t>
        <a:bodyPr/>
        <a:lstStyle/>
        <a:p>
          <a:endParaRPr lang="en-US" sz="2000"/>
        </a:p>
      </dgm:t>
    </dgm:pt>
    <dgm:pt modelId="{31345E24-8631-44A8-A78D-12ACBAA2D520}">
      <dgm:prSet phldrT="[Text]" custT="1"/>
      <dgm:spPr/>
      <dgm:t>
        <a:bodyPr/>
        <a:lstStyle/>
        <a:p>
          <a:r>
            <a:rPr lang="en-US" sz="2800" dirty="0" err="1" smtClean="0">
              <a:latin typeface="Times New Roman" pitchFamily="18" charset="0"/>
              <a:cs typeface="Times New Roman" pitchFamily="18" charset="0"/>
            </a:rPr>
            <a:t>Cộng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hòa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đại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nghị</a:t>
          </a:r>
          <a:endParaRPr lang="en-US" sz="2800" dirty="0">
            <a:latin typeface="Times New Roman" pitchFamily="18" charset="0"/>
            <a:cs typeface="Times New Roman" pitchFamily="18" charset="0"/>
          </a:endParaRPr>
        </a:p>
      </dgm:t>
    </dgm:pt>
    <dgm:pt modelId="{B946ECC4-A328-4053-9412-C36622DDA0E6}" type="parTrans" cxnId="{3B5AB48D-ED2C-4FDC-92DA-082FBF3F6410}">
      <dgm:prSet/>
      <dgm:spPr/>
      <dgm:t>
        <a:bodyPr/>
        <a:lstStyle/>
        <a:p>
          <a:endParaRPr lang="en-US" sz="2000"/>
        </a:p>
      </dgm:t>
    </dgm:pt>
    <dgm:pt modelId="{6EFC9D2B-7A89-48E3-B935-CC427B53684D}" type="sibTrans" cxnId="{3B5AB48D-ED2C-4FDC-92DA-082FBF3F6410}">
      <dgm:prSet/>
      <dgm:spPr/>
      <dgm:t>
        <a:bodyPr/>
        <a:lstStyle/>
        <a:p>
          <a:endParaRPr lang="en-US" sz="2000"/>
        </a:p>
      </dgm:t>
    </dgm:pt>
    <dgm:pt modelId="{97002E12-5A22-4FA7-AB7D-7DA2BC985CE1}">
      <dgm:prSet phldrT="[Text]" custT="1"/>
      <dgm:spPr/>
      <dgm:t>
        <a:bodyPr/>
        <a:lstStyle/>
        <a:p>
          <a:r>
            <a:rPr lang="en-US" sz="2800" dirty="0" err="1" smtClean="0">
              <a:latin typeface="Times New Roman" pitchFamily="18" charset="0"/>
              <a:cs typeface="Times New Roman" pitchFamily="18" charset="0"/>
            </a:rPr>
            <a:t>Cộng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hòa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xã</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hội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chủ</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nghĩa</a:t>
          </a:r>
          <a:endParaRPr lang="en-US" sz="2800" dirty="0">
            <a:latin typeface="Times New Roman" pitchFamily="18" charset="0"/>
            <a:cs typeface="Times New Roman" pitchFamily="18" charset="0"/>
          </a:endParaRPr>
        </a:p>
      </dgm:t>
    </dgm:pt>
    <dgm:pt modelId="{59816C74-AC5C-4A7A-99C7-1C099E0670E3}" type="parTrans" cxnId="{2B857372-8835-4D63-A39D-DCD5285F2A19}">
      <dgm:prSet/>
      <dgm:spPr/>
      <dgm:t>
        <a:bodyPr/>
        <a:lstStyle/>
        <a:p>
          <a:endParaRPr lang="en-US" sz="2000"/>
        </a:p>
      </dgm:t>
    </dgm:pt>
    <dgm:pt modelId="{24CD9DF9-3B48-49AA-BDBD-C83E193D6960}" type="sibTrans" cxnId="{2B857372-8835-4D63-A39D-DCD5285F2A19}">
      <dgm:prSet/>
      <dgm:spPr/>
      <dgm:t>
        <a:bodyPr/>
        <a:lstStyle/>
        <a:p>
          <a:endParaRPr lang="en-US" sz="2000"/>
        </a:p>
      </dgm:t>
    </dgm:pt>
    <dgm:pt modelId="{E5459D79-0A4A-49BE-A927-BB0604B11629}">
      <dgm:prSet phldrT="[Text]"/>
      <dgm:spPr/>
      <dgm:t>
        <a:bodyPr/>
        <a:lstStyle/>
        <a:p>
          <a:r>
            <a:rPr lang="en-US" dirty="0" err="1" smtClean="0">
              <a:latin typeface="Times New Roman" pitchFamily="18" charset="0"/>
              <a:cs typeface="Times New Roman" pitchFamily="18" charset="0"/>
            </a:rPr>
            <a:t>Cộng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hòa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lưỡng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tính</a:t>
          </a:r>
          <a:endParaRPr lang="en-US" dirty="0">
            <a:latin typeface="Times New Roman" pitchFamily="18" charset="0"/>
            <a:cs typeface="Times New Roman" pitchFamily="18" charset="0"/>
          </a:endParaRPr>
        </a:p>
      </dgm:t>
    </dgm:pt>
    <dgm:pt modelId="{10EE0B1D-F89C-479D-B0C3-69FCAC47A46D}" type="parTrans" cxnId="{7C785880-1699-4912-9499-65BF50DD8D15}">
      <dgm:prSet/>
      <dgm:spPr/>
      <dgm:t>
        <a:bodyPr/>
        <a:lstStyle/>
        <a:p>
          <a:endParaRPr lang="en-US"/>
        </a:p>
      </dgm:t>
    </dgm:pt>
    <dgm:pt modelId="{E2C4BAE4-829A-4D47-B80F-9BE52BAA6672}" type="sibTrans" cxnId="{7C785880-1699-4912-9499-65BF50DD8D15}">
      <dgm:prSet/>
      <dgm:spPr/>
      <dgm:t>
        <a:bodyPr/>
        <a:lstStyle/>
        <a:p>
          <a:endParaRPr lang="en-US"/>
        </a:p>
      </dgm:t>
    </dgm:pt>
    <dgm:pt modelId="{43339E1F-E27D-44FF-9AAE-16F6F9482A5E}" type="pres">
      <dgm:prSet presAssocID="{F019BCAD-A82F-491F-883F-18D5A5BD3EA5}" presName="hierChild1" presStyleCnt="0">
        <dgm:presLayoutVars>
          <dgm:chPref val="1"/>
          <dgm:dir/>
          <dgm:animOne val="branch"/>
          <dgm:animLvl val="lvl"/>
          <dgm:resizeHandles/>
        </dgm:presLayoutVars>
      </dgm:prSet>
      <dgm:spPr/>
      <dgm:t>
        <a:bodyPr/>
        <a:lstStyle/>
        <a:p>
          <a:endParaRPr lang="en-US"/>
        </a:p>
      </dgm:t>
    </dgm:pt>
    <dgm:pt modelId="{C8AC4BE7-FE1D-478C-A5F0-E3DC1F32F4F4}" type="pres">
      <dgm:prSet presAssocID="{EBFE6730-6CFC-4BEB-95F0-518920FB501B}" presName="hierRoot1" presStyleCnt="0"/>
      <dgm:spPr/>
    </dgm:pt>
    <dgm:pt modelId="{0136527B-A8DB-43F2-B9B4-10AB26F24A77}" type="pres">
      <dgm:prSet presAssocID="{EBFE6730-6CFC-4BEB-95F0-518920FB501B}" presName="composite" presStyleCnt="0"/>
      <dgm:spPr/>
    </dgm:pt>
    <dgm:pt modelId="{872DA2C5-ED68-44D1-B0CE-98C8E5B863E3}" type="pres">
      <dgm:prSet presAssocID="{EBFE6730-6CFC-4BEB-95F0-518920FB501B}" presName="background" presStyleLbl="node0" presStyleIdx="0" presStyleCnt="2"/>
      <dgm:spPr/>
    </dgm:pt>
    <dgm:pt modelId="{B527DD7B-516F-4A8F-8539-410D097C00DE}" type="pres">
      <dgm:prSet presAssocID="{EBFE6730-6CFC-4BEB-95F0-518920FB501B}" presName="text" presStyleLbl="fgAcc0" presStyleIdx="0" presStyleCnt="2" custScaleX="143110" custLinFactNeighborX="25650" custLinFactNeighborY="-20884">
        <dgm:presLayoutVars>
          <dgm:chPref val="3"/>
        </dgm:presLayoutVars>
      </dgm:prSet>
      <dgm:spPr/>
      <dgm:t>
        <a:bodyPr/>
        <a:lstStyle/>
        <a:p>
          <a:endParaRPr lang="en-US"/>
        </a:p>
      </dgm:t>
    </dgm:pt>
    <dgm:pt modelId="{3BAB1279-0BE7-49DB-90DB-C1004FE4326C}" type="pres">
      <dgm:prSet presAssocID="{EBFE6730-6CFC-4BEB-95F0-518920FB501B}" presName="hierChild2" presStyleCnt="0"/>
      <dgm:spPr/>
    </dgm:pt>
    <dgm:pt modelId="{B1AD0F90-C293-470B-B746-A0A72B90F169}" type="pres">
      <dgm:prSet presAssocID="{8EC858F3-8984-4A13-8673-133A2B3746BF}" presName="Name10" presStyleLbl="parChTrans1D2" presStyleIdx="0" presStyleCnt="2"/>
      <dgm:spPr/>
      <dgm:t>
        <a:bodyPr/>
        <a:lstStyle/>
        <a:p>
          <a:endParaRPr lang="en-US"/>
        </a:p>
      </dgm:t>
    </dgm:pt>
    <dgm:pt modelId="{2A6EF830-CD91-44A0-ABE3-7624BB4A67F2}" type="pres">
      <dgm:prSet presAssocID="{A8372DDB-756D-4E37-8B0D-E930C037DA97}" presName="hierRoot2" presStyleCnt="0"/>
      <dgm:spPr/>
    </dgm:pt>
    <dgm:pt modelId="{A884E15D-F125-4E0C-BDA7-38F414FB916B}" type="pres">
      <dgm:prSet presAssocID="{A8372DDB-756D-4E37-8B0D-E930C037DA97}" presName="composite2" presStyleCnt="0"/>
      <dgm:spPr/>
    </dgm:pt>
    <dgm:pt modelId="{2C8ACD0B-4C70-4DED-9C2E-C282765DA894}" type="pres">
      <dgm:prSet presAssocID="{A8372DDB-756D-4E37-8B0D-E930C037DA97}" presName="background2" presStyleLbl="node2" presStyleIdx="0" presStyleCnt="2"/>
      <dgm:spPr/>
    </dgm:pt>
    <dgm:pt modelId="{C78FF415-6F1D-4E8E-9253-0BBAB6104BCF}" type="pres">
      <dgm:prSet presAssocID="{A8372DDB-756D-4E37-8B0D-E930C037DA97}" presName="text2" presStyleLbl="fgAcc2" presStyleIdx="0" presStyleCnt="2" custScaleX="147764" custLinFactNeighborX="6208" custLinFactNeighborY="-12334">
        <dgm:presLayoutVars>
          <dgm:chPref val="3"/>
        </dgm:presLayoutVars>
      </dgm:prSet>
      <dgm:spPr/>
      <dgm:t>
        <a:bodyPr/>
        <a:lstStyle/>
        <a:p>
          <a:endParaRPr lang="en-US"/>
        </a:p>
      </dgm:t>
    </dgm:pt>
    <dgm:pt modelId="{5952FF32-983D-4A02-9F48-4F2FC56DB76C}" type="pres">
      <dgm:prSet presAssocID="{A8372DDB-756D-4E37-8B0D-E930C037DA97}" presName="hierChild3" presStyleCnt="0"/>
      <dgm:spPr/>
    </dgm:pt>
    <dgm:pt modelId="{C3FB2CF1-5B1F-4892-980C-865C21F1F5BA}" type="pres">
      <dgm:prSet presAssocID="{4FD17584-8070-4255-AFFA-12C893E3267E}" presName="Name17" presStyleLbl="parChTrans1D3" presStyleIdx="0" presStyleCnt="2"/>
      <dgm:spPr/>
      <dgm:t>
        <a:bodyPr/>
        <a:lstStyle/>
        <a:p>
          <a:endParaRPr lang="en-US"/>
        </a:p>
      </dgm:t>
    </dgm:pt>
    <dgm:pt modelId="{41E01802-A57E-40C0-B2BD-68C05948BCA6}" type="pres">
      <dgm:prSet presAssocID="{AC7832B1-EDB4-4C7A-A2B9-2EA8075F86E0}" presName="hierRoot3" presStyleCnt="0"/>
      <dgm:spPr/>
    </dgm:pt>
    <dgm:pt modelId="{2427E374-22E5-4FE2-ACA2-2560A2A4F5A8}" type="pres">
      <dgm:prSet presAssocID="{AC7832B1-EDB4-4C7A-A2B9-2EA8075F86E0}" presName="composite3" presStyleCnt="0"/>
      <dgm:spPr/>
    </dgm:pt>
    <dgm:pt modelId="{4BC04847-D9C4-4A7A-9ABC-ED31413DA30A}" type="pres">
      <dgm:prSet presAssocID="{AC7832B1-EDB4-4C7A-A2B9-2EA8075F86E0}" presName="background3" presStyleLbl="node3" presStyleIdx="0" presStyleCnt="2"/>
      <dgm:spPr/>
    </dgm:pt>
    <dgm:pt modelId="{72E8FCAE-A01E-4E1A-A7C6-4C7ED653FD47}" type="pres">
      <dgm:prSet presAssocID="{AC7832B1-EDB4-4C7A-A2B9-2EA8075F86E0}" presName="text3" presStyleLbl="fgAcc3" presStyleIdx="0" presStyleCnt="2" custScaleX="142285" custLinFactNeighborX="-25903" custLinFactNeighborY="3933">
        <dgm:presLayoutVars>
          <dgm:chPref val="3"/>
        </dgm:presLayoutVars>
      </dgm:prSet>
      <dgm:spPr/>
      <dgm:t>
        <a:bodyPr/>
        <a:lstStyle/>
        <a:p>
          <a:endParaRPr lang="en-US"/>
        </a:p>
      </dgm:t>
    </dgm:pt>
    <dgm:pt modelId="{82BA6353-D36A-4026-8348-E32485F69D7C}" type="pres">
      <dgm:prSet presAssocID="{AC7832B1-EDB4-4C7A-A2B9-2EA8075F86E0}" presName="hierChild4" presStyleCnt="0"/>
      <dgm:spPr/>
    </dgm:pt>
    <dgm:pt modelId="{63B9250E-E87D-4CE3-BA21-C62852BB9807}" type="pres">
      <dgm:prSet presAssocID="{B946ECC4-A328-4053-9412-C36622DDA0E6}" presName="Name17" presStyleLbl="parChTrans1D3" presStyleIdx="1" presStyleCnt="2"/>
      <dgm:spPr/>
      <dgm:t>
        <a:bodyPr/>
        <a:lstStyle/>
        <a:p>
          <a:endParaRPr lang="en-US"/>
        </a:p>
      </dgm:t>
    </dgm:pt>
    <dgm:pt modelId="{0D718F7E-6AB5-4FFF-90E3-6BC237EEEBE7}" type="pres">
      <dgm:prSet presAssocID="{31345E24-8631-44A8-A78D-12ACBAA2D520}" presName="hierRoot3" presStyleCnt="0"/>
      <dgm:spPr/>
    </dgm:pt>
    <dgm:pt modelId="{8CEE90CA-8DDD-42BF-9B00-D42D7673A8FC}" type="pres">
      <dgm:prSet presAssocID="{31345E24-8631-44A8-A78D-12ACBAA2D520}" presName="composite3" presStyleCnt="0"/>
      <dgm:spPr/>
    </dgm:pt>
    <dgm:pt modelId="{C7DC38A4-7652-4526-9DA3-CDDE270040AE}" type="pres">
      <dgm:prSet presAssocID="{31345E24-8631-44A8-A78D-12ACBAA2D520}" presName="background3" presStyleLbl="node3" presStyleIdx="1" presStyleCnt="2"/>
      <dgm:spPr/>
    </dgm:pt>
    <dgm:pt modelId="{55AB645C-8752-4039-92F6-5DC46FEACC7F}" type="pres">
      <dgm:prSet presAssocID="{31345E24-8631-44A8-A78D-12ACBAA2D520}" presName="text3" presStyleLbl="fgAcc3" presStyleIdx="1" presStyleCnt="2" custScaleX="173867" custLinFactNeighborX="-18889" custLinFactNeighborY="3933">
        <dgm:presLayoutVars>
          <dgm:chPref val="3"/>
        </dgm:presLayoutVars>
      </dgm:prSet>
      <dgm:spPr/>
      <dgm:t>
        <a:bodyPr/>
        <a:lstStyle/>
        <a:p>
          <a:endParaRPr lang="en-US"/>
        </a:p>
      </dgm:t>
    </dgm:pt>
    <dgm:pt modelId="{AD9B8F76-636D-4580-A3E0-9DBB6181EBE4}" type="pres">
      <dgm:prSet presAssocID="{31345E24-8631-44A8-A78D-12ACBAA2D520}" presName="hierChild4" presStyleCnt="0"/>
      <dgm:spPr/>
    </dgm:pt>
    <dgm:pt modelId="{2434F7AC-D313-4D15-9CCB-CBDEEB207B2D}" type="pres">
      <dgm:prSet presAssocID="{59816C74-AC5C-4A7A-99C7-1C099E0670E3}" presName="Name10" presStyleLbl="parChTrans1D2" presStyleIdx="1" presStyleCnt="2"/>
      <dgm:spPr/>
      <dgm:t>
        <a:bodyPr/>
        <a:lstStyle/>
        <a:p>
          <a:endParaRPr lang="en-US"/>
        </a:p>
      </dgm:t>
    </dgm:pt>
    <dgm:pt modelId="{72C48469-DEB1-4C65-AD5D-8F9DC57628DF}" type="pres">
      <dgm:prSet presAssocID="{97002E12-5A22-4FA7-AB7D-7DA2BC985CE1}" presName="hierRoot2" presStyleCnt="0"/>
      <dgm:spPr/>
    </dgm:pt>
    <dgm:pt modelId="{7FD0E666-A7D2-4ED6-8CFA-215CE1C9856A}" type="pres">
      <dgm:prSet presAssocID="{97002E12-5A22-4FA7-AB7D-7DA2BC985CE1}" presName="composite2" presStyleCnt="0"/>
      <dgm:spPr/>
    </dgm:pt>
    <dgm:pt modelId="{EFA6B671-15FD-4555-85AC-7AB30365EFAD}" type="pres">
      <dgm:prSet presAssocID="{97002E12-5A22-4FA7-AB7D-7DA2BC985CE1}" presName="background2" presStyleLbl="node2" presStyleIdx="1" presStyleCnt="2"/>
      <dgm:spPr/>
    </dgm:pt>
    <dgm:pt modelId="{65AB9B33-E13B-4BE8-B805-D38651C08ED6}" type="pres">
      <dgm:prSet presAssocID="{97002E12-5A22-4FA7-AB7D-7DA2BC985CE1}" presName="text2" presStyleLbl="fgAcc2" presStyleIdx="1" presStyleCnt="2" custScaleX="149867" custLinFactNeighborX="42048" custLinFactNeighborY="-12334">
        <dgm:presLayoutVars>
          <dgm:chPref val="3"/>
        </dgm:presLayoutVars>
      </dgm:prSet>
      <dgm:spPr/>
      <dgm:t>
        <a:bodyPr/>
        <a:lstStyle/>
        <a:p>
          <a:endParaRPr lang="en-US"/>
        </a:p>
      </dgm:t>
    </dgm:pt>
    <dgm:pt modelId="{307FE6BE-EC5D-4E4C-B57A-63FD27AD267E}" type="pres">
      <dgm:prSet presAssocID="{97002E12-5A22-4FA7-AB7D-7DA2BC985CE1}" presName="hierChild3" presStyleCnt="0"/>
      <dgm:spPr/>
    </dgm:pt>
    <dgm:pt modelId="{047864FF-1B4D-4B6B-B843-8C5224847A1C}" type="pres">
      <dgm:prSet presAssocID="{E5459D79-0A4A-49BE-A927-BB0604B11629}" presName="hierRoot1" presStyleCnt="0"/>
      <dgm:spPr/>
    </dgm:pt>
    <dgm:pt modelId="{C3EC5F08-CD18-479F-B820-4905E6158239}" type="pres">
      <dgm:prSet presAssocID="{E5459D79-0A4A-49BE-A927-BB0604B11629}" presName="composite" presStyleCnt="0"/>
      <dgm:spPr/>
    </dgm:pt>
    <dgm:pt modelId="{875A5532-3DE6-470E-A234-04DFF0041D66}" type="pres">
      <dgm:prSet presAssocID="{E5459D79-0A4A-49BE-A927-BB0604B11629}" presName="background" presStyleLbl="node0" presStyleIdx="1" presStyleCnt="2"/>
      <dgm:spPr/>
    </dgm:pt>
    <dgm:pt modelId="{32CBD3D2-D804-42B5-BE05-26C1205CA68F}" type="pres">
      <dgm:prSet presAssocID="{E5459D79-0A4A-49BE-A927-BB0604B11629}" presName="text" presStyleLbl="fgAcc0" presStyleIdx="1" presStyleCnt="2" custScaleX="173867" custLinFactY="100000" custLinFactNeighborX="-12266" custLinFactNeighborY="195534">
        <dgm:presLayoutVars>
          <dgm:chPref val="3"/>
        </dgm:presLayoutVars>
      </dgm:prSet>
      <dgm:spPr/>
      <dgm:t>
        <a:bodyPr/>
        <a:lstStyle/>
        <a:p>
          <a:endParaRPr lang="en-US"/>
        </a:p>
      </dgm:t>
    </dgm:pt>
    <dgm:pt modelId="{931BEB0F-FCE2-429B-85A0-D5B0B680C03E}" type="pres">
      <dgm:prSet presAssocID="{E5459D79-0A4A-49BE-A927-BB0604B11629}" presName="hierChild2" presStyleCnt="0"/>
      <dgm:spPr/>
    </dgm:pt>
  </dgm:ptLst>
  <dgm:cxnLst>
    <dgm:cxn modelId="{3B5AB48D-ED2C-4FDC-92DA-082FBF3F6410}" srcId="{A8372DDB-756D-4E37-8B0D-E930C037DA97}" destId="{31345E24-8631-44A8-A78D-12ACBAA2D520}" srcOrd="1" destOrd="0" parTransId="{B946ECC4-A328-4053-9412-C36622DDA0E6}" sibTransId="{6EFC9D2B-7A89-48E3-B935-CC427B53684D}"/>
    <dgm:cxn modelId="{2B857372-8835-4D63-A39D-DCD5285F2A19}" srcId="{EBFE6730-6CFC-4BEB-95F0-518920FB501B}" destId="{97002E12-5A22-4FA7-AB7D-7DA2BC985CE1}" srcOrd="1" destOrd="0" parTransId="{59816C74-AC5C-4A7A-99C7-1C099E0670E3}" sibTransId="{24CD9DF9-3B48-49AA-BDBD-C83E193D6960}"/>
    <dgm:cxn modelId="{7101DFBC-3409-49CB-99F1-427F04D3CBD8}" type="presOf" srcId="{8EC858F3-8984-4A13-8673-133A2B3746BF}" destId="{B1AD0F90-C293-470B-B746-A0A72B90F169}" srcOrd="0" destOrd="0" presId="urn:microsoft.com/office/officeart/2005/8/layout/hierarchy1"/>
    <dgm:cxn modelId="{3703AB1F-2F89-428E-A232-F253A1949C4E}" type="presOf" srcId="{4FD17584-8070-4255-AFFA-12C893E3267E}" destId="{C3FB2CF1-5B1F-4892-980C-865C21F1F5BA}" srcOrd="0" destOrd="0" presId="urn:microsoft.com/office/officeart/2005/8/layout/hierarchy1"/>
    <dgm:cxn modelId="{6787444F-BE99-4065-A443-A4BD4D36D570}" type="presOf" srcId="{F019BCAD-A82F-491F-883F-18D5A5BD3EA5}" destId="{43339E1F-E27D-44FF-9AAE-16F6F9482A5E}" srcOrd="0" destOrd="0" presId="urn:microsoft.com/office/officeart/2005/8/layout/hierarchy1"/>
    <dgm:cxn modelId="{E56ABE2C-561D-49F5-BA9E-C5F0A3F0030B}" type="presOf" srcId="{A8372DDB-756D-4E37-8B0D-E930C037DA97}" destId="{C78FF415-6F1D-4E8E-9253-0BBAB6104BCF}" srcOrd="0" destOrd="0" presId="urn:microsoft.com/office/officeart/2005/8/layout/hierarchy1"/>
    <dgm:cxn modelId="{D77428B5-BBFC-4900-B6FB-D650737148EA}" type="presOf" srcId="{B946ECC4-A328-4053-9412-C36622DDA0E6}" destId="{63B9250E-E87D-4CE3-BA21-C62852BB9807}" srcOrd="0" destOrd="0" presId="urn:microsoft.com/office/officeart/2005/8/layout/hierarchy1"/>
    <dgm:cxn modelId="{A0935001-1464-4636-9EDF-F76F97B085AA}" srcId="{EBFE6730-6CFC-4BEB-95F0-518920FB501B}" destId="{A8372DDB-756D-4E37-8B0D-E930C037DA97}" srcOrd="0" destOrd="0" parTransId="{8EC858F3-8984-4A13-8673-133A2B3746BF}" sibTransId="{36CE36D7-8ED3-457F-BCB4-D23DC0466294}"/>
    <dgm:cxn modelId="{C19B7C94-2E7A-4118-9169-F12E329EC622}" type="presOf" srcId="{97002E12-5A22-4FA7-AB7D-7DA2BC985CE1}" destId="{65AB9B33-E13B-4BE8-B805-D38651C08ED6}" srcOrd="0" destOrd="0" presId="urn:microsoft.com/office/officeart/2005/8/layout/hierarchy1"/>
    <dgm:cxn modelId="{8F49620B-5D0F-4774-9EF5-090BE81995E8}" srcId="{F019BCAD-A82F-491F-883F-18D5A5BD3EA5}" destId="{EBFE6730-6CFC-4BEB-95F0-518920FB501B}" srcOrd="0" destOrd="0" parTransId="{13B422A6-B096-4B84-8BBE-B7AB35C8FA8F}" sibTransId="{338BF3B1-DEDE-47D8-8D7D-9A7A6F197D37}"/>
    <dgm:cxn modelId="{7C785880-1699-4912-9499-65BF50DD8D15}" srcId="{F019BCAD-A82F-491F-883F-18D5A5BD3EA5}" destId="{E5459D79-0A4A-49BE-A927-BB0604B11629}" srcOrd="1" destOrd="0" parTransId="{10EE0B1D-F89C-479D-B0C3-69FCAC47A46D}" sibTransId="{E2C4BAE4-829A-4D47-B80F-9BE52BAA6672}"/>
    <dgm:cxn modelId="{54028483-AC52-4F8F-AC4C-B11922A118C5}" type="presOf" srcId="{AC7832B1-EDB4-4C7A-A2B9-2EA8075F86E0}" destId="{72E8FCAE-A01E-4E1A-A7C6-4C7ED653FD47}" srcOrd="0" destOrd="0" presId="urn:microsoft.com/office/officeart/2005/8/layout/hierarchy1"/>
    <dgm:cxn modelId="{BD52809F-2066-4565-9202-F201E09D011D}" type="presOf" srcId="{31345E24-8631-44A8-A78D-12ACBAA2D520}" destId="{55AB645C-8752-4039-92F6-5DC46FEACC7F}" srcOrd="0" destOrd="0" presId="urn:microsoft.com/office/officeart/2005/8/layout/hierarchy1"/>
    <dgm:cxn modelId="{D1B97D26-FC81-4CD1-A8C0-7D947812D296}" type="presOf" srcId="{59816C74-AC5C-4A7A-99C7-1C099E0670E3}" destId="{2434F7AC-D313-4D15-9CCB-CBDEEB207B2D}" srcOrd="0" destOrd="0" presId="urn:microsoft.com/office/officeart/2005/8/layout/hierarchy1"/>
    <dgm:cxn modelId="{38C510D8-1704-4888-A21C-D02D41E9F4D8}" type="presOf" srcId="{EBFE6730-6CFC-4BEB-95F0-518920FB501B}" destId="{B527DD7B-516F-4A8F-8539-410D097C00DE}" srcOrd="0" destOrd="0" presId="urn:microsoft.com/office/officeart/2005/8/layout/hierarchy1"/>
    <dgm:cxn modelId="{466FB4D1-292B-4C21-B252-EF3B986DD4CB}" srcId="{A8372DDB-756D-4E37-8B0D-E930C037DA97}" destId="{AC7832B1-EDB4-4C7A-A2B9-2EA8075F86E0}" srcOrd="0" destOrd="0" parTransId="{4FD17584-8070-4255-AFFA-12C893E3267E}" sibTransId="{98B4AA27-E85B-4D7B-B78A-DFC3182F29F1}"/>
    <dgm:cxn modelId="{FFB9F750-4637-4ABF-B15C-8572F3934A09}" type="presOf" srcId="{E5459D79-0A4A-49BE-A927-BB0604B11629}" destId="{32CBD3D2-D804-42B5-BE05-26C1205CA68F}" srcOrd="0" destOrd="0" presId="urn:microsoft.com/office/officeart/2005/8/layout/hierarchy1"/>
    <dgm:cxn modelId="{693D5FE6-99CA-4205-A4D4-2CF633309EF1}" type="presParOf" srcId="{43339E1F-E27D-44FF-9AAE-16F6F9482A5E}" destId="{C8AC4BE7-FE1D-478C-A5F0-E3DC1F32F4F4}" srcOrd="0" destOrd="0" presId="urn:microsoft.com/office/officeart/2005/8/layout/hierarchy1"/>
    <dgm:cxn modelId="{5F649AC8-BF28-4C1C-BF92-02B391DD83E1}" type="presParOf" srcId="{C8AC4BE7-FE1D-478C-A5F0-E3DC1F32F4F4}" destId="{0136527B-A8DB-43F2-B9B4-10AB26F24A77}" srcOrd="0" destOrd="0" presId="urn:microsoft.com/office/officeart/2005/8/layout/hierarchy1"/>
    <dgm:cxn modelId="{1F5A3353-B394-4A54-AEB3-0AEEB1BA163F}" type="presParOf" srcId="{0136527B-A8DB-43F2-B9B4-10AB26F24A77}" destId="{872DA2C5-ED68-44D1-B0CE-98C8E5B863E3}" srcOrd="0" destOrd="0" presId="urn:microsoft.com/office/officeart/2005/8/layout/hierarchy1"/>
    <dgm:cxn modelId="{E6AA4119-38BA-4C7A-868A-E6214DFD95C9}" type="presParOf" srcId="{0136527B-A8DB-43F2-B9B4-10AB26F24A77}" destId="{B527DD7B-516F-4A8F-8539-410D097C00DE}" srcOrd="1" destOrd="0" presId="urn:microsoft.com/office/officeart/2005/8/layout/hierarchy1"/>
    <dgm:cxn modelId="{580F1334-FA9B-46F0-9534-696A67CEB7DC}" type="presParOf" srcId="{C8AC4BE7-FE1D-478C-A5F0-E3DC1F32F4F4}" destId="{3BAB1279-0BE7-49DB-90DB-C1004FE4326C}" srcOrd="1" destOrd="0" presId="urn:microsoft.com/office/officeart/2005/8/layout/hierarchy1"/>
    <dgm:cxn modelId="{274616A3-0C1F-4EE7-A8AA-9F2A22439AEC}" type="presParOf" srcId="{3BAB1279-0BE7-49DB-90DB-C1004FE4326C}" destId="{B1AD0F90-C293-470B-B746-A0A72B90F169}" srcOrd="0" destOrd="0" presId="urn:microsoft.com/office/officeart/2005/8/layout/hierarchy1"/>
    <dgm:cxn modelId="{8AD6F5E0-07D3-45D9-AF41-E0060C83CBFE}" type="presParOf" srcId="{3BAB1279-0BE7-49DB-90DB-C1004FE4326C}" destId="{2A6EF830-CD91-44A0-ABE3-7624BB4A67F2}" srcOrd="1" destOrd="0" presId="urn:microsoft.com/office/officeart/2005/8/layout/hierarchy1"/>
    <dgm:cxn modelId="{A0D8E208-8DDA-498F-B083-537B09EC7C27}" type="presParOf" srcId="{2A6EF830-CD91-44A0-ABE3-7624BB4A67F2}" destId="{A884E15D-F125-4E0C-BDA7-38F414FB916B}" srcOrd="0" destOrd="0" presId="urn:microsoft.com/office/officeart/2005/8/layout/hierarchy1"/>
    <dgm:cxn modelId="{4E2D4A65-578E-4CCB-B6C1-D63C4F5E7E99}" type="presParOf" srcId="{A884E15D-F125-4E0C-BDA7-38F414FB916B}" destId="{2C8ACD0B-4C70-4DED-9C2E-C282765DA894}" srcOrd="0" destOrd="0" presId="urn:microsoft.com/office/officeart/2005/8/layout/hierarchy1"/>
    <dgm:cxn modelId="{7CFD8CCC-AD83-424E-A218-1171D5F93C5F}" type="presParOf" srcId="{A884E15D-F125-4E0C-BDA7-38F414FB916B}" destId="{C78FF415-6F1D-4E8E-9253-0BBAB6104BCF}" srcOrd="1" destOrd="0" presId="urn:microsoft.com/office/officeart/2005/8/layout/hierarchy1"/>
    <dgm:cxn modelId="{98DBC074-C4B8-4C3D-9038-767E03E69C32}" type="presParOf" srcId="{2A6EF830-CD91-44A0-ABE3-7624BB4A67F2}" destId="{5952FF32-983D-4A02-9F48-4F2FC56DB76C}" srcOrd="1" destOrd="0" presId="urn:microsoft.com/office/officeart/2005/8/layout/hierarchy1"/>
    <dgm:cxn modelId="{40F0EB04-65BA-4FB1-B261-65443FBC0745}" type="presParOf" srcId="{5952FF32-983D-4A02-9F48-4F2FC56DB76C}" destId="{C3FB2CF1-5B1F-4892-980C-865C21F1F5BA}" srcOrd="0" destOrd="0" presId="urn:microsoft.com/office/officeart/2005/8/layout/hierarchy1"/>
    <dgm:cxn modelId="{40FEB2BC-39FE-4195-8BE9-323FDA72FA99}" type="presParOf" srcId="{5952FF32-983D-4A02-9F48-4F2FC56DB76C}" destId="{41E01802-A57E-40C0-B2BD-68C05948BCA6}" srcOrd="1" destOrd="0" presId="urn:microsoft.com/office/officeart/2005/8/layout/hierarchy1"/>
    <dgm:cxn modelId="{095C2E71-FFFD-4A39-866E-806523244A2A}" type="presParOf" srcId="{41E01802-A57E-40C0-B2BD-68C05948BCA6}" destId="{2427E374-22E5-4FE2-ACA2-2560A2A4F5A8}" srcOrd="0" destOrd="0" presId="urn:microsoft.com/office/officeart/2005/8/layout/hierarchy1"/>
    <dgm:cxn modelId="{95D6B6EC-DA26-4B2E-86BD-792959F3C376}" type="presParOf" srcId="{2427E374-22E5-4FE2-ACA2-2560A2A4F5A8}" destId="{4BC04847-D9C4-4A7A-9ABC-ED31413DA30A}" srcOrd="0" destOrd="0" presId="urn:microsoft.com/office/officeart/2005/8/layout/hierarchy1"/>
    <dgm:cxn modelId="{DE8C8B0A-04A7-4560-8FBE-70E3D8474329}" type="presParOf" srcId="{2427E374-22E5-4FE2-ACA2-2560A2A4F5A8}" destId="{72E8FCAE-A01E-4E1A-A7C6-4C7ED653FD47}" srcOrd="1" destOrd="0" presId="urn:microsoft.com/office/officeart/2005/8/layout/hierarchy1"/>
    <dgm:cxn modelId="{A8B224DA-2DC2-4CC6-B534-D4E57652F115}" type="presParOf" srcId="{41E01802-A57E-40C0-B2BD-68C05948BCA6}" destId="{82BA6353-D36A-4026-8348-E32485F69D7C}" srcOrd="1" destOrd="0" presId="urn:microsoft.com/office/officeart/2005/8/layout/hierarchy1"/>
    <dgm:cxn modelId="{CA9A07B1-86A3-49DD-B226-80AEF18E1102}" type="presParOf" srcId="{5952FF32-983D-4A02-9F48-4F2FC56DB76C}" destId="{63B9250E-E87D-4CE3-BA21-C62852BB9807}" srcOrd="2" destOrd="0" presId="urn:microsoft.com/office/officeart/2005/8/layout/hierarchy1"/>
    <dgm:cxn modelId="{2DDCC509-601C-458C-8368-A96966B8E5A4}" type="presParOf" srcId="{5952FF32-983D-4A02-9F48-4F2FC56DB76C}" destId="{0D718F7E-6AB5-4FFF-90E3-6BC237EEEBE7}" srcOrd="3" destOrd="0" presId="urn:microsoft.com/office/officeart/2005/8/layout/hierarchy1"/>
    <dgm:cxn modelId="{E5E60A03-E86C-4916-844B-97B6A9C6A286}" type="presParOf" srcId="{0D718F7E-6AB5-4FFF-90E3-6BC237EEEBE7}" destId="{8CEE90CA-8DDD-42BF-9B00-D42D7673A8FC}" srcOrd="0" destOrd="0" presId="urn:microsoft.com/office/officeart/2005/8/layout/hierarchy1"/>
    <dgm:cxn modelId="{AFC4ABDF-07B5-411E-B64F-8C867368497E}" type="presParOf" srcId="{8CEE90CA-8DDD-42BF-9B00-D42D7673A8FC}" destId="{C7DC38A4-7652-4526-9DA3-CDDE270040AE}" srcOrd="0" destOrd="0" presId="urn:microsoft.com/office/officeart/2005/8/layout/hierarchy1"/>
    <dgm:cxn modelId="{BCBD9668-E4ED-427D-8C3A-DA4428C7055B}" type="presParOf" srcId="{8CEE90CA-8DDD-42BF-9B00-D42D7673A8FC}" destId="{55AB645C-8752-4039-92F6-5DC46FEACC7F}" srcOrd="1" destOrd="0" presId="urn:microsoft.com/office/officeart/2005/8/layout/hierarchy1"/>
    <dgm:cxn modelId="{22B66913-CE4F-41EF-A2B7-C94D792785DB}" type="presParOf" srcId="{0D718F7E-6AB5-4FFF-90E3-6BC237EEEBE7}" destId="{AD9B8F76-636D-4580-A3E0-9DBB6181EBE4}" srcOrd="1" destOrd="0" presId="urn:microsoft.com/office/officeart/2005/8/layout/hierarchy1"/>
    <dgm:cxn modelId="{58BA7E5B-CF77-4BB9-9846-EE9F12AA87A9}" type="presParOf" srcId="{3BAB1279-0BE7-49DB-90DB-C1004FE4326C}" destId="{2434F7AC-D313-4D15-9CCB-CBDEEB207B2D}" srcOrd="2" destOrd="0" presId="urn:microsoft.com/office/officeart/2005/8/layout/hierarchy1"/>
    <dgm:cxn modelId="{3F28F11B-7A66-4541-B3E9-083A9F16AFF9}" type="presParOf" srcId="{3BAB1279-0BE7-49DB-90DB-C1004FE4326C}" destId="{72C48469-DEB1-4C65-AD5D-8F9DC57628DF}" srcOrd="3" destOrd="0" presId="urn:microsoft.com/office/officeart/2005/8/layout/hierarchy1"/>
    <dgm:cxn modelId="{8F0C0FA4-A4BC-4F13-A9BB-DDE9B02675B8}" type="presParOf" srcId="{72C48469-DEB1-4C65-AD5D-8F9DC57628DF}" destId="{7FD0E666-A7D2-4ED6-8CFA-215CE1C9856A}" srcOrd="0" destOrd="0" presId="urn:microsoft.com/office/officeart/2005/8/layout/hierarchy1"/>
    <dgm:cxn modelId="{56C174EA-BE69-450C-B642-CC002AE1AB0A}" type="presParOf" srcId="{7FD0E666-A7D2-4ED6-8CFA-215CE1C9856A}" destId="{EFA6B671-15FD-4555-85AC-7AB30365EFAD}" srcOrd="0" destOrd="0" presId="urn:microsoft.com/office/officeart/2005/8/layout/hierarchy1"/>
    <dgm:cxn modelId="{297A327F-28A9-47E9-841D-C6A28CCDAF4D}" type="presParOf" srcId="{7FD0E666-A7D2-4ED6-8CFA-215CE1C9856A}" destId="{65AB9B33-E13B-4BE8-B805-D38651C08ED6}" srcOrd="1" destOrd="0" presId="urn:microsoft.com/office/officeart/2005/8/layout/hierarchy1"/>
    <dgm:cxn modelId="{6FE1DD48-BE8D-4C58-9807-F5A225104A6E}" type="presParOf" srcId="{72C48469-DEB1-4C65-AD5D-8F9DC57628DF}" destId="{307FE6BE-EC5D-4E4C-B57A-63FD27AD267E}" srcOrd="1" destOrd="0" presId="urn:microsoft.com/office/officeart/2005/8/layout/hierarchy1"/>
    <dgm:cxn modelId="{B95CA887-71D2-4F22-836B-DD709D5BB071}" type="presParOf" srcId="{43339E1F-E27D-44FF-9AAE-16F6F9482A5E}" destId="{047864FF-1B4D-4B6B-B843-8C5224847A1C}" srcOrd="1" destOrd="0" presId="urn:microsoft.com/office/officeart/2005/8/layout/hierarchy1"/>
    <dgm:cxn modelId="{F77D1F98-9B0D-4CC4-9DB8-D7B848E0CB6D}" type="presParOf" srcId="{047864FF-1B4D-4B6B-B843-8C5224847A1C}" destId="{C3EC5F08-CD18-479F-B820-4905E6158239}" srcOrd="0" destOrd="0" presId="urn:microsoft.com/office/officeart/2005/8/layout/hierarchy1"/>
    <dgm:cxn modelId="{A8B4640D-80CD-4FF9-B0AD-F86516834453}" type="presParOf" srcId="{C3EC5F08-CD18-479F-B820-4905E6158239}" destId="{875A5532-3DE6-470E-A234-04DFF0041D66}" srcOrd="0" destOrd="0" presId="urn:microsoft.com/office/officeart/2005/8/layout/hierarchy1"/>
    <dgm:cxn modelId="{70B0D07C-523C-4008-9F87-A3E6BAC9EFF5}" type="presParOf" srcId="{C3EC5F08-CD18-479F-B820-4905E6158239}" destId="{32CBD3D2-D804-42B5-BE05-26C1205CA68F}" srcOrd="1" destOrd="0" presId="urn:microsoft.com/office/officeart/2005/8/layout/hierarchy1"/>
    <dgm:cxn modelId="{A311D354-354D-49E7-BE0E-074D94FEB745}" type="presParOf" srcId="{047864FF-1B4D-4B6B-B843-8C5224847A1C}" destId="{931BEB0F-FCE2-429B-85A0-D5B0B680C03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EBB6558-8216-45B3-B438-22F485753478}" type="doc">
      <dgm:prSet loTypeId="urn:microsoft.com/office/officeart/2008/layout/RadialCluster" loCatId="cycle" qsTypeId="urn:microsoft.com/office/officeart/2005/8/quickstyle/simple1" qsCatId="simple" csTypeId="urn:microsoft.com/office/officeart/2005/8/colors/accent2_2" csCatId="accent2" phldr="1"/>
      <dgm:spPr/>
      <dgm:t>
        <a:bodyPr/>
        <a:lstStyle/>
        <a:p>
          <a:endParaRPr lang="en-US"/>
        </a:p>
      </dgm:t>
    </dgm:pt>
    <dgm:pt modelId="{D67A881A-C846-4E53-9D04-F2174F88EAAF}">
      <dgm:prSet phldrT="[Tex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800" b="1" smtClean="0">
              <a:latin typeface="Times New Roman" panose="02020603050405020304" pitchFamily="18" charset="0"/>
              <a:cs typeface="Times New Roman" panose="02020603050405020304" pitchFamily="18" charset="0"/>
            </a:rPr>
            <a:t>NN CHXHCN Việt Nam</a:t>
          </a:r>
          <a:endParaRPr lang="en-US" sz="2800" b="1" dirty="0">
            <a:latin typeface="Times New Roman" panose="02020603050405020304" pitchFamily="18" charset="0"/>
            <a:cs typeface="Times New Roman" panose="02020603050405020304" pitchFamily="18" charset="0"/>
          </a:endParaRPr>
        </a:p>
      </dgm:t>
    </dgm:pt>
    <dgm:pt modelId="{0E42FA7F-262A-4068-9967-731E73E0AFD4}" type="parTrans" cxnId="{8AAE408F-3874-4A32-A6E1-92D3C5F13570}">
      <dgm:prSet/>
      <dgm:spPr/>
      <dgm:t>
        <a:bodyPr/>
        <a:lstStyle/>
        <a:p>
          <a:endParaRPr lang="en-US" sz="2800">
            <a:solidFill>
              <a:schemeClr val="tx1"/>
            </a:solidFill>
            <a:latin typeface="Times New Roman" panose="02020603050405020304" pitchFamily="18" charset="0"/>
            <a:cs typeface="Times New Roman" panose="02020603050405020304" pitchFamily="18" charset="0"/>
          </a:endParaRPr>
        </a:p>
      </dgm:t>
    </dgm:pt>
    <dgm:pt modelId="{61A6D41B-56B9-4A76-8822-00A20DFFA7C2}" type="sibTrans" cxnId="{8AAE408F-3874-4A32-A6E1-92D3C5F13570}">
      <dgm:prSet/>
      <dgm:spPr/>
      <dgm:t>
        <a:bodyPr/>
        <a:lstStyle/>
        <a:p>
          <a:endParaRPr lang="en-US" sz="2800">
            <a:solidFill>
              <a:schemeClr val="tx1"/>
            </a:solidFill>
            <a:latin typeface="Times New Roman" panose="02020603050405020304" pitchFamily="18" charset="0"/>
            <a:cs typeface="Times New Roman" panose="02020603050405020304" pitchFamily="18" charset="0"/>
          </a:endParaRPr>
        </a:p>
      </dgm:t>
    </dgm:pt>
    <dgm:pt modelId="{B1B51DC3-C4E6-4376-BA03-ECB718A5E8D4}">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2800" b="1" dirty="0" err="1" smtClean="0">
              <a:latin typeface="Times New Roman" panose="02020603050405020304" pitchFamily="18" charset="0"/>
              <a:cs typeface="Times New Roman" panose="02020603050405020304" pitchFamily="18" charset="0"/>
            </a:rPr>
            <a:t>Chính</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thể</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cộng</a:t>
          </a:r>
          <a:r>
            <a:rPr lang="en-US" sz="2800" b="1" dirty="0" smtClean="0">
              <a:latin typeface="Times New Roman" panose="02020603050405020304" pitchFamily="18" charset="0"/>
              <a:cs typeface="Times New Roman" panose="02020603050405020304" pitchFamily="18" charset="0"/>
            </a:rPr>
            <a:t> </a:t>
          </a:r>
          <a:r>
            <a:rPr lang="en-US" sz="2800" b="1" err="1" smtClean="0">
              <a:latin typeface="Times New Roman" panose="02020603050405020304" pitchFamily="18" charset="0"/>
              <a:cs typeface="Times New Roman" panose="02020603050405020304" pitchFamily="18" charset="0"/>
            </a:rPr>
            <a:t>hòa</a:t>
          </a:r>
          <a:r>
            <a:rPr lang="en-US" sz="2800" b="1" smtClean="0">
              <a:latin typeface="Times New Roman" panose="02020603050405020304" pitchFamily="18" charset="0"/>
              <a:cs typeface="Times New Roman" panose="02020603050405020304" pitchFamily="18" charset="0"/>
            </a:rPr>
            <a:t> </a:t>
          </a:r>
        </a:p>
        <a:p>
          <a:r>
            <a:rPr lang="en-US" sz="2800" b="1" smtClean="0">
              <a:latin typeface="Times New Roman" panose="02020603050405020304" pitchFamily="18" charset="0"/>
              <a:cs typeface="Times New Roman" panose="02020603050405020304" pitchFamily="18" charset="0"/>
            </a:rPr>
            <a:t>XHCN</a:t>
          </a:r>
          <a:endParaRPr lang="en-US" sz="2800" b="1" dirty="0" smtClean="0">
            <a:latin typeface="Times New Roman" panose="02020603050405020304" pitchFamily="18" charset="0"/>
            <a:cs typeface="Times New Roman" panose="02020603050405020304" pitchFamily="18" charset="0"/>
          </a:endParaRPr>
        </a:p>
      </dgm:t>
    </dgm:pt>
    <dgm:pt modelId="{B53C46C8-F7C0-4B41-BB6D-B859AD207D51}" type="parTrans" cxnId="{E99DB28B-6A28-4BC6-B4F4-6AEF8D2FD1F9}">
      <dgm:prSet/>
      <dgm:spPr/>
      <dgm:t>
        <a:bodyPr/>
        <a:lstStyle/>
        <a:p>
          <a:endParaRPr lang="en-US" sz="2800">
            <a:solidFill>
              <a:schemeClr val="tx1"/>
            </a:solidFill>
            <a:latin typeface="Times New Roman" panose="02020603050405020304" pitchFamily="18" charset="0"/>
            <a:cs typeface="Times New Roman" panose="02020603050405020304" pitchFamily="18" charset="0"/>
          </a:endParaRPr>
        </a:p>
      </dgm:t>
    </dgm:pt>
    <dgm:pt modelId="{698872E1-8CE3-4321-9E7A-33C3B14EADBA}" type="sibTrans" cxnId="{E99DB28B-6A28-4BC6-B4F4-6AEF8D2FD1F9}">
      <dgm:prSet/>
      <dgm:spPr/>
      <dgm:t>
        <a:bodyPr/>
        <a:lstStyle/>
        <a:p>
          <a:endParaRPr lang="en-US" sz="2800">
            <a:solidFill>
              <a:schemeClr val="tx1"/>
            </a:solidFill>
            <a:latin typeface="Times New Roman" panose="02020603050405020304" pitchFamily="18" charset="0"/>
            <a:cs typeface="Times New Roman" panose="02020603050405020304" pitchFamily="18" charset="0"/>
          </a:endParaRPr>
        </a:p>
      </dgm:t>
    </dgm:pt>
    <dgm:pt modelId="{0CB96CE2-F9D5-4E01-8404-D2021739BFA3}">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2800" b="1" smtClean="0">
              <a:latin typeface="Times New Roman" panose="02020603050405020304" pitchFamily="18" charset="0"/>
              <a:cs typeface="Times New Roman" panose="02020603050405020304" pitchFamily="18" charset="0"/>
            </a:rPr>
            <a:t>Chế độ chính trị</a:t>
          </a:r>
        </a:p>
        <a:p>
          <a:r>
            <a:rPr lang="en-US" sz="2800" b="1" smtClean="0">
              <a:latin typeface="Times New Roman" panose="02020603050405020304" pitchFamily="18" charset="0"/>
              <a:cs typeface="Times New Roman" panose="02020603050405020304" pitchFamily="18" charset="0"/>
            </a:rPr>
            <a:t> dân chủ</a:t>
          </a:r>
          <a:endParaRPr lang="en-US" sz="2800" b="1" dirty="0">
            <a:latin typeface="Times New Roman" panose="02020603050405020304" pitchFamily="18" charset="0"/>
            <a:cs typeface="Times New Roman" panose="02020603050405020304" pitchFamily="18" charset="0"/>
          </a:endParaRPr>
        </a:p>
      </dgm:t>
    </dgm:pt>
    <dgm:pt modelId="{D157E454-1061-4701-AFFA-9B8206F1028A}" type="parTrans" cxnId="{0DF8C651-A6F0-4C67-A9E7-C699AD7091DB}">
      <dgm:prSet/>
      <dgm:spPr/>
      <dgm:t>
        <a:bodyPr/>
        <a:lstStyle/>
        <a:p>
          <a:endParaRPr lang="en-US" sz="2800">
            <a:solidFill>
              <a:schemeClr val="tx1"/>
            </a:solidFill>
            <a:latin typeface="Times New Roman" panose="02020603050405020304" pitchFamily="18" charset="0"/>
            <a:cs typeface="Times New Roman" panose="02020603050405020304" pitchFamily="18" charset="0"/>
          </a:endParaRPr>
        </a:p>
      </dgm:t>
    </dgm:pt>
    <dgm:pt modelId="{32DBE98D-0CBA-46A6-A476-21DB2CE22666}" type="sibTrans" cxnId="{0DF8C651-A6F0-4C67-A9E7-C699AD7091DB}">
      <dgm:prSet/>
      <dgm:spPr/>
      <dgm:t>
        <a:bodyPr/>
        <a:lstStyle/>
        <a:p>
          <a:endParaRPr lang="en-US" sz="2800">
            <a:solidFill>
              <a:schemeClr val="tx1"/>
            </a:solidFill>
            <a:latin typeface="Times New Roman" panose="02020603050405020304" pitchFamily="18" charset="0"/>
            <a:cs typeface="Times New Roman" panose="02020603050405020304" pitchFamily="18" charset="0"/>
          </a:endParaRPr>
        </a:p>
      </dgm:t>
    </dgm:pt>
    <dgm:pt modelId="{FE2C6FA1-A73B-497F-89BA-D65F98B83DDB}">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2800" b="1" smtClean="0">
              <a:latin typeface="Times New Roman" panose="02020603050405020304" pitchFamily="18" charset="0"/>
              <a:cs typeface="Times New Roman" panose="02020603050405020304" pitchFamily="18" charset="0"/>
            </a:rPr>
            <a:t>Hình thức cấu trúc đơn nhất</a:t>
          </a:r>
          <a:endParaRPr lang="en-US" sz="2800" b="1" dirty="0">
            <a:latin typeface="Times New Roman" panose="02020603050405020304" pitchFamily="18" charset="0"/>
            <a:cs typeface="Times New Roman" panose="02020603050405020304" pitchFamily="18" charset="0"/>
          </a:endParaRPr>
        </a:p>
      </dgm:t>
    </dgm:pt>
    <dgm:pt modelId="{658BEFEF-4146-412F-A168-3992A442BAA9}" type="parTrans" cxnId="{DE28AF50-1E48-4997-A716-93CD94554C69}">
      <dgm:prSet/>
      <dgm:spPr/>
      <dgm:t>
        <a:bodyPr/>
        <a:lstStyle/>
        <a:p>
          <a:endParaRPr lang="en-US" sz="2800">
            <a:solidFill>
              <a:schemeClr val="tx1"/>
            </a:solidFill>
            <a:latin typeface="Times New Roman" panose="02020603050405020304" pitchFamily="18" charset="0"/>
            <a:cs typeface="Times New Roman" panose="02020603050405020304" pitchFamily="18" charset="0"/>
          </a:endParaRPr>
        </a:p>
      </dgm:t>
    </dgm:pt>
    <dgm:pt modelId="{DAEC2911-613A-4F9E-AEBE-12ACE8B4E001}" type="sibTrans" cxnId="{DE28AF50-1E48-4997-A716-93CD94554C69}">
      <dgm:prSet/>
      <dgm:spPr/>
      <dgm:t>
        <a:bodyPr/>
        <a:lstStyle/>
        <a:p>
          <a:endParaRPr lang="en-US" sz="2800">
            <a:solidFill>
              <a:schemeClr val="tx1"/>
            </a:solidFill>
            <a:latin typeface="Times New Roman" panose="02020603050405020304" pitchFamily="18" charset="0"/>
            <a:cs typeface="Times New Roman" panose="02020603050405020304" pitchFamily="18" charset="0"/>
          </a:endParaRPr>
        </a:p>
      </dgm:t>
    </dgm:pt>
    <dgm:pt modelId="{80B9DE6D-31C5-4856-BC2C-93A94F36DF0D}" type="pres">
      <dgm:prSet presAssocID="{4EBB6558-8216-45B3-B438-22F485753478}" presName="Name0" presStyleCnt="0">
        <dgm:presLayoutVars>
          <dgm:chMax val="1"/>
          <dgm:chPref val="1"/>
          <dgm:dir/>
          <dgm:animOne val="branch"/>
          <dgm:animLvl val="lvl"/>
        </dgm:presLayoutVars>
      </dgm:prSet>
      <dgm:spPr/>
      <dgm:t>
        <a:bodyPr/>
        <a:lstStyle/>
        <a:p>
          <a:endParaRPr lang="en-US"/>
        </a:p>
      </dgm:t>
    </dgm:pt>
    <dgm:pt modelId="{DE103D16-9827-4412-8E4D-E2D1362E5A8C}" type="pres">
      <dgm:prSet presAssocID="{D67A881A-C846-4E53-9D04-F2174F88EAAF}" presName="singleCycle" presStyleCnt="0"/>
      <dgm:spPr/>
    </dgm:pt>
    <dgm:pt modelId="{7C2D978B-35B7-4043-9A78-D505409793FA}" type="pres">
      <dgm:prSet presAssocID="{D67A881A-C846-4E53-9D04-F2174F88EAAF}" presName="singleCenter" presStyleLbl="node1" presStyleIdx="0" presStyleCnt="4" custScaleX="147368" custLinFactNeighborY="-10627">
        <dgm:presLayoutVars>
          <dgm:chMax val="7"/>
          <dgm:chPref val="7"/>
        </dgm:presLayoutVars>
      </dgm:prSet>
      <dgm:spPr/>
      <dgm:t>
        <a:bodyPr/>
        <a:lstStyle/>
        <a:p>
          <a:endParaRPr lang="en-US"/>
        </a:p>
      </dgm:t>
    </dgm:pt>
    <dgm:pt modelId="{691020B1-D87B-41DE-A0D2-77349B57EA77}" type="pres">
      <dgm:prSet presAssocID="{B53C46C8-F7C0-4B41-BB6D-B859AD207D51}" presName="Name56" presStyleLbl="parChTrans1D2" presStyleIdx="0" presStyleCnt="3"/>
      <dgm:spPr/>
      <dgm:t>
        <a:bodyPr/>
        <a:lstStyle/>
        <a:p>
          <a:endParaRPr lang="en-US"/>
        </a:p>
      </dgm:t>
    </dgm:pt>
    <dgm:pt modelId="{5B95FA6A-EDEE-4828-B6AE-8D868967FE76}" type="pres">
      <dgm:prSet presAssocID="{B1B51DC3-C4E6-4376-BA03-ECB718A5E8D4}" presName="text0" presStyleLbl="node1" presStyleIdx="1" presStyleCnt="4" custScaleX="373978">
        <dgm:presLayoutVars>
          <dgm:bulletEnabled val="1"/>
        </dgm:presLayoutVars>
      </dgm:prSet>
      <dgm:spPr/>
      <dgm:t>
        <a:bodyPr/>
        <a:lstStyle/>
        <a:p>
          <a:endParaRPr lang="en-US"/>
        </a:p>
      </dgm:t>
    </dgm:pt>
    <dgm:pt modelId="{DD09E88E-6D88-4539-9D98-571A64F93812}" type="pres">
      <dgm:prSet presAssocID="{D157E454-1061-4701-AFFA-9B8206F1028A}" presName="Name56" presStyleLbl="parChTrans1D2" presStyleIdx="1" presStyleCnt="3"/>
      <dgm:spPr/>
      <dgm:t>
        <a:bodyPr/>
        <a:lstStyle/>
        <a:p>
          <a:endParaRPr lang="en-US"/>
        </a:p>
      </dgm:t>
    </dgm:pt>
    <dgm:pt modelId="{D1B78AC9-5B59-41E5-9E64-2EB62B7240C1}" type="pres">
      <dgm:prSet presAssocID="{0CB96CE2-F9D5-4E01-8404-D2021739BFA3}" presName="text0" presStyleLbl="node1" presStyleIdx="2" presStyleCnt="4" custScaleX="311136" custRadScaleRad="111401" custRadScaleInc="1465">
        <dgm:presLayoutVars>
          <dgm:bulletEnabled val="1"/>
        </dgm:presLayoutVars>
      </dgm:prSet>
      <dgm:spPr/>
      <dgm:t>
        <a:bodyPr/>
        <a:lstStyle/>
        <a:p>
          <a:endParaRPr lang="en-US"/>
        </a:p>
      </dgm:t>
    </dgm:pt>
    <dgm:pt modelId="{EE232C8D-AE1D-4345-99D8-5487D74A20EF}" type="pres">
      <dgm:prSet presAssocID="{658BEFEF-4146-412F-A168-3992A442BAA9}" presName="Name56" presStyleLbl="parChTrans1D2" presStyleIdx="2" presStyleCnt="3"/>
      <dgm:spPr/>
      <dgm:t>
        <a:bodyPr/>
        <a:lstStyle/>
        <a:p>
          <a:endParaRPr lang="en-US"/>
        </a:p>
      </dgm:t>
    </dgm:pt>
    <dgm:pt modelId="{6824B201-8134-47BE-8EE7-4308762FF1F6}" type="pres">
      <dgm:prSet presAssocID="{FE2C6FA1-A73B-497F-89BA-D65F98B83DDB}" presName="text0" presStyleLbl="node1" presStyleIdx="3" presStyleCnt="4" custScaleX="284544" custRadScaleRad="105507" custRadScaleInc="-8053">
        <dgm:presLayoutVars>
          <dgm:bulletEnabled val="1"/>
        </dgm:presLayoutVars>
      </dgm:prSet>
      <dgm:spPr/>
      <dgm:t>
        <a:bodyPr/>
        <a:lstStyle/>
        <a:p>
          <a:endParaRPr lang="en-US"/>
        </a:p>
      </dgm:t>
    </dgm:pt>
  </dgm:ptLst>
  <dgm:cxnLst>
    <dgm:cxn modelId="{8A9ACB7A-D67E-450D-8F7E-84DCDA443DBB}" type="presOf" srcId="{B53C46C8-F7C0-4B41-BB6D-B859AD207D51}" destId="{691020B1-D87B-41DE-A0D2-77349B57EA77}" srcOrd="0" destOrd="0" presId="urn:microsoft.com/office/officeart/2008/layout/RadialCluster"/>
    <dgm:cxn modelId="{2CCD6F65-FEA2-4E49-94F1-58DD3B2B0C1F}" type="presOf" srcId="{658BEFEF-4146-412F-A168-3992A442BAA9}" destId="{EE232C8D-AE1D-4345-99D8-5487D74A20EF}" srcOrd="0" destOrd="0" presId="urn:microsoft.com/office/officeart/2008/layout/RadialCluster"/>
    <dgm:cxn modelId="{DE28AF50-1E48-4997-A716-93CD94554C69}" srcId="{D67A881A-C846-4E53-9D04-F2174F88EAAF}" destId="{FE2C6FA1-A73B-497F-89BA-D65F98B83DDB}" srcOrd="2" destOrd="0" parTransId="{658BEFEF-4146-412F-A168-3992A442BAA9}" sibTransId="{DAEC2911-613A-4F9E-AEBE-12ACE8B4E001}"/>
    <dgm:cxn modelId="{E99DB28B-6A28-4BC6-B4F4-6AEF8D2FD1F9}" srcId="{D67A881A-C846-4E53-9D04-F2174F88EAAF}" destId="{B1B51DC3-C4E6-4376-BA03-ECB718A5E8D4}" srcOrd="0" destOrd="0" parTransId="{B53C46C8-F7C0-4B41-BB6D-B859AD207D51}" sibTransId="{698872E1-8CE3-4321-9E7A-33C3B14EADBA}"/>
    <dgm:cxn modelId="{4E75AD51-9038-4C8B-98D5-D663B678B7B2}" type="presOf" srcId="{D67A881A-C846-4E53-9D04-F2174F88EAAF}" destId="{7C2D978B-35B7-4043-9A78-D505409793FA}" srcOrd="0" destOrd="0" presId="urn:microsoft.com/office/officeart/2008/layout/RadialCluster"/>
    <dgm:cxn modelId="{41B1F712-C0A5-4E3E-B593-343C3AC33E43}" type="presOf" srcId="{D157E454-1061-4701-AFFA-9B8206F1028A}" destId="{DD09E88E-6D88-4539-9D98-571A64F93812}" srcOrd="0" destOrd="0" presId="urn:microsoft.com/office/officeart/2008/layout/RadialCluster"/>
    <dgm:cxn modelId="{0DF8C651-A6F0-4C67-A9E7-C699AD7091DB}" srcId="{D67A881A-C846-4E53-9D04-F2174F88EAAF}" destId="{0CB96CE2-F9D5-4E01-8404-D2021739BFA3}" srcOrd="1" destOrd="0" parTransId="{D157E454-1061-4701-AFFA-9B8206F1028A}" sibTransId="{32DBE98D-0CBA-46A6-A476-21DB2CE22666}"/>
    <dgm:cxn modelId="{D43B4772-0D46-49AA-A5D7-53231AB9B950}" type="presOf" srcId="{4EBB6558-8216-45B3-B438-22F485753478}" destId="{80B9DE6D-31C5-4856-BC2C-93A94F36DF0D}" srcOrd="0" destOrd="0" presId="urn:microsoft.com/office/officeart/2008/layout/RadialCluster"/>
    <dgm:cxn modelId="{CFEFD1BF-8A16-49C2-8DF1-A15501ABC63F}" type="presOf" srcId="{B1B51DC3-C4E6-4376-BA03-ECB718A5E8D4}" destId="{5B95FA6A-EDEE-4828-B6AE-8D868967FE76}" srcOrd="0" destOrd="0" presId="urn:microsoft.com/office/officeart/2008/layout/RadialCluster"/>
    <dgm:cxn modelId="{99C7ABF5-7942-43AD-BF47-A851EA9CB3FF}" type="presOf" srcId="{FE2C6FA1-A73B-497F-89BA-D65F98B83DDB}" destId="{6824B201-8134-47BE-8EE7-4308762FF1F6}" srcOrd="0" destOrd="0" presId="urn:microsoft.com/office/officeart/2008/layout/RadialCluster"/>
    <dgm:cxn modelId="{8AAE408F-3874-4A32-A6E1-92D3C5F13570}" srcId="{4EBB6558-8216-45B3-B438-22F485753478}" destId="{D67A881A-C846-4E53-9D04-F2174F88EAAF}" srcOrd="0" destOrd="0" parTransId="{0E42FA7F-262A-4068-9967-731E73E0AFD4}" sibTransId="{61A6D41B-56B9-4A76-8822-00A20DFFA7C2}"/>
    <dgm:cxn modelId="{31F0DEDA-33E7-412E-975A-5B2597CD2F01}" type="presOf" srcId="{0CB96CE2-F9D5-4E01-8404-D2021739BFA3}" destId="{D1B78AC9-5B59-41E5-9E64-2EB62B7240C1}" srcOrd="0" destOrd="0" presId="urn:microsoft.com/office/officeart/2008/layout/RadialCluster"/>
    <dgm:cxn modelId="{82E066BA-A4C6-4F66-82DD-0101891E2C83}" type="presParOf" srcId="{80B9DE6D-31C5-4856-BC2C-93A94F36DF0D}" destId="{DE103D16-9827-4412-8E4D-E2D1362E5A8C}" srcOrd="0" destOrd="0" presId="urn:microsoft.com/office/officeart/2008/layout/RadialCluster"/>
    <dgm:cxn modelId="{6F1352AA-93B1-4727-B51B-3CBDCE3EEA5D}" type="presParOf" srcId="{DE103D16-9827-4412-8E4D-E2D1362E5A8C}" destId="{7C2D978B-35B7-4043-9A78-D505409793FA}" srcOrd="0" destOrd="0" presId="urn:microsoft.com/office/officeart/2008/layout/RadialCluster"/>
    <dgm:cxn modelId="{B4717EB1-1D86-43F1-ABF6-99AA565FDD9C}" type="presParOf" srcId="{DE103D16-9827-4412-8E4D-E2D1362E5A8C}" destId="{691020B1-D87B-41DE-A0D2-77349B57EA77}" srcOrd="1" destOrd="0" presId="urn:microsoft.com/office/officeart/2008/layout/RadialCluster"/>
    <dgm:cxn modelId="{894D7036-E449-48CA-B59F-AEB0F7E8CF7A}" type="presParOf" srcId="{DE103D16-9827-4412-8E4D-E2D1362E5A8C}" destId="{5B95FA6A-EDEE-4828-B6AE-8D868967FE76}" srcOrd="2" destOrd="0" presId="urn:microsoft.com/office/officeart/2008/layout/RadialCluster"/>
    <dgm:cxn modelId="{CE58D1F5-18B5-4CD8-97F7-5BD23E315606}" type="presParOf" srcId="{DE103D16-9827-4412-8E4D-E2D1362E5A8C}" destId="{DD09E88E-6D88-4539-9D98-571A64F93812}" srcOrd="3" destOrd="0" presId="urn:microsoft.com/office/officeart/2008/layout/RadialCluster"/>
    <dgm:cxn modelId="{F6EAD7CC-3926-45FA-BE10-C4800580E7B1}" type="presParOf" srcId="{DE103D16-9827-4412-8E4D-E2D1362E5A8C}" destId="{D1B78AC9-5B59-41E5-9E64-2EB62B7240C1}" srcOrd="4" destOrd="0" presId="urn:microsoft.com/office/officeart/2008/layout/RadialCluster"/>
    <dgm:cxn modelId="{7C54DBB1-B254-4B3B-B173-0A417D64B50C}" type="presParOf" srcId="{DE103D16-9827-4412-8E4D-E2D1362E5A8C}" destId="{EE232C8D-AE1D-4345-99D8-5487D74A20EF}" srcOrd="5" destOrd="0" presId="urn:microsoft.com/office/officeart/2008/layout/RadialCluster"/>
    <dgm:cxn modelId="{DA59AE8F-5155-4938-8955-7A53326CA697}" type="presParOf" srcId="{DE103D16-9827-4412-8E4D-E2D1362E5A8C}" destId="{6824B201-8134-47BE-8EE7-4308762FF1F6}"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9DA63-65FB-4173-BD1A-E655A4A8185D}">
      <dsp:nvSpPr>
        <dsp:cNvPr id="0" name=""/>
        <dsp:cNvSpPr/>
      </dsp:nvSpPr>
      <dsp:spPr>
        <a:xfrm rot="5400000">
          <a:off x="-245635" y="246082"/>
          <a:ext cx="1637567" cy="1146297"/>
        </a:xfrm>
        <a:prstGeom prst="chevron">
          <a:avLst/>
        </a:prstGeom>
        <a:solidFill>
          <a:schemeClr val="dk1"/>
        </a:solidFill>
        <a:ln w="1079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smtClean="0">
              <a:latin typeface="Times New Roman" pitchFamily="18" charset="0"/>
              <a:cs typeface="Times New Roman" pitchFamily="18" charset="0"/>
            </a:rPr>
            <a:t>1</a:t>
          </a:r>
          <a:endParaRPr lang="en-US" sz="3400" kern="1200">
            <a:latin typeface="Times New Roman" pitchFamily="18" charset="0"/>
            <a:cs typeface="Times New Roman" pitchFamily="18" charset="0"/>
          </a:endParaRPr>
        </a:p>
      </dsp:txBody>
      <dsp:txXfrm rot="-5400000">
        <a:off x="1" y="573596"/>
        <a:ext cx="1146297" cy="491270"/>
      </dsp:txXfrm>
    </dsp:sp>
    <dsp:sp modelId="{7E81C29E-FAE0-4268-8B5E-D69A6DB17D3D}">
      <dsp:nvSpPr>
        <dsp:cNvPr id="0" name=""/>
        <dsp:cNvSpPr/>
      </dsp:nvSpPr>
      <dsp:spPr>
        <a:xfrm rot="5400000">
          <a:off x="4155739" y="-3008994"/>
          <a:ext cx="1064418" cy="7083302"/>
        </a:xfrm>
        <a:prstGeom prst="round2SameRect">
          <a:avLst/>
        </a:prstGeom>
        <a:solidFill>
          <a:schemeClr val="accent2">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hemeClr val="accent2"/>
        </a:lnRef>
        <a:fillRef idx="3">
          <a:schemeClr val="accent2"/>
        </a:fillRef>
        <a:effectRef idx="3">
          <a:schemeClr val="accent2"/>
        </a:effectRef>
        <a:fontRef idx="minor">
          <a:schemeClr val="lt1"/>
        </a:fontRef>
      </dsp:style>
      <dsp:txBody>
        <a:bodyPr spcFirstLastPara="0" vert="horz" wrap="square" lIns="227584" tIns="20320" rIns="20320" bIns="20320" numCol="1" spcCol="1270" anchor="ctr" anchorCtr="0">
          <a:noAutofit/>
        </a:bodyPr>
        <a:lstStyle/>
        <a:p>
          <a:pPr marL="285750" lvl="1" indent="-285750" algn="just" defTabSz="1422400">
            <a:lnSpc>
              <a:spcPct val="90000"/>
            </a:lnSpc>
            <a:spcBef>
              <a:spcPct val="0"/>
            </a:spcBef>
            <a:spcAft>
              <a:spcPct val="15000"/>
            </a:spcAft>
            <a:buChar char="••"/>
          </a:pPr>
          <a:r>
            <a:rPr lang="en-US" sz="3200" kern="1200" smtClean="0">
              <a:latin typeface="Times New Roman" pitchFamily="18" charset="0"/>
              <a:cs typeface="Times New Roman" pitchFamily="18" charset="0"/>
            </a:rPr>
            <a:t>Thuyết thần quyền</a:t>
          </a:r>
          <a:endParaRPr lang="en-US" sz="3200" kern="1200">
            <a:latin typeface="Times New Roman" pitchFamily="18" charset="0"/>
            <a:cs typeface="Times New Roman" pitchFamily="18" charset="0"/>
          </a:endParaRPr>
        </a:p>
      </dsp:txBody>
      <dsp:txXfrm rot="-5400000">
        <a:off x="1146298" y="52408"/>
        <a:ext cx="7031341" cy="960496"/>
      </dsp:txXfrm>
    </dsp:sp>
    <dsp:sp modelId="{45C3BA2C-93C8-4B69-975B-D27286BDB037}">
      <dsp:nvSpPr>
        <dsp:cNvPr id="0" name=""/>
        <dsp:cNvSpPr/>
      </dsp:nvSpPr>
      <dsp:spPr>
        <a:xfrm rot="5400000">
          <a:off x="-245635" y="1689832"/>
          <a:ext cx="1637567" cy="1146297"/>
        </a:xfrm>
        <a:prstGeom prst="chevron">
          <a:avLst/>
        </a:prstGeom>
        <a:solidFill>
          <a:schemeClr val="accent1">
            <a:tint val="65000"/>
          </a:schemeClr>
        </a:solidFill>
        <a:ln w="9525"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smtClean="0">
              <a:latin typeface="Times New Roman" pitchFamily="18" charset="0"/>
              <a:cs typeface="Times New Roman" pitchFamily="18" charset="0"/>
            </a:rPr>
            <a:t>2</a:t>
          </a:r>
          <a:endParaRPr lang="en-US" sz="3400" kern="1200">
            <a:latin typeface="Times New Roman" pitchFamily="18" charset="0"/>
            <a:cs typeface="Times New Roman" pitchFamily="18" charset="0"/>
          </a:endParaRPr>
        </a:p>
      </dsp:txBody>
      <dsp:txXfrm rot="-5400000">
        <a:off x="1" y="2017346"/>
        <a:ext cx="1146297" cy="491270"/>
      </dsp:txXfrm>
    </dsp:sp>
    <dsp:sp modelId="{85AAB6E8-B097-4FD2-A450-E70F362A74CF}">
      <dsp:nvSpPr>
        <dsp:cNvPr id="0" name=""/>
        <dsp:cNvSpPr/>
      </dsp:nvSpPr>
      <dsp:spPr>
        <a:xfrm rot="5400000">
          <a:off x="4155739" y="-1565244"/>
          <a:ext cx="1064418" cy="7083302"/>
        </a:xfrm>
        <a:prstGeom prst="round2SameRect">
          <a:avLst/>
        </a:prstGeom>
        <a:solidFill>
          <a:schemeClr val="accent4">
            <a:tint val="65000"/>
          </a:schemeClr>
        </a:solidFill>
        <a:ln w="9525"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227584" tIns="20320" rIns="20320" bIns="20320" numCol="1" spcCol="1270" anchor="ctr" anchorCtr="0">
          <a:noAutofit/>
        </a:bodyPr>
        <a:lstStyle/>
        <a:p>
          <a:pPr marL="285750" lvl="1" indent="-285750" algn="just" defTabSz="1422400">
            <a:lnSpc>
              <a:spcPct val="90000"/>
            </a:lnSpc>
            <a:spcBef>
              <a:spcPct val="0"/>
            </a:spcBef>
            <a:spcAft>
              <a:spcPct val="15000"/>
            </a:spcAft>
            <a:buChar char="••"/>
          </a:pPr>
          <a:r>
            <a:rPr lang="en-US" sz="3200" kern="1200" smtClean="0">
              <a:latin typeface="Times New Roman" pitchFamily="18" charset="0"/>
              <a:cs typeface="Times New Roman" pitchFamily="18" charset="0"/>
            </a:rPr>
            <a:t>Thuyết gia trưởng</a:t>
          </a:r>
          <a:endParaRPr lang="en-US" sz="3200" kern="1200">
            <a:latin typeface="Times New Roman" pitchFamily="18" charset="0"/>
            <a:cs typeface="Times New Roman" pitchFamily="18" charset="0"/>
          </a:endParaRPr>
        </a:p>
      </dsp:txBody>
      <dsp:txXfrm rot="-5400000">
        <a:off x="1146298" y="1496158"/>
        <a:ext cx="7031341" cy="960496"/>
      </dsp:txXfrm>
    </dsp:sp>
    <dsp:sp modelId="{4E0ED05F-5C9D-433F-9872-228DA4C6F0FF}">
      <dsp:nvSpPr>
        <dsp:cNvPr id="0" name=""/>
        <dsp:cNvSpPr/>
      </dsp:nvSpPr>
      <dsp:spPr>
        <a:xfrm rot="5400000">
          <a:off x="-245635" y="3133582"/>
          <a:ext cx="1637567" cy="1146297"/>
        </a:xfrm>
        <a:prstGeom prst="chevron">
          <a:avLst/>
        </a:prstGeom>
        <a:solidFill>
          <a:schemeClr val="accent1"/>
        </a:solidFill>
        <a:ln w="1079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smtClean="0">
              <a:latin typeface="Times New Roman" pitchFamily="18" charset="0"/>
              <a:cs typeface="Times New Roman" pitchFamily="18" charset="0"/>
            </a:rPr>
            <a:t>3</a:t>
          </a:r>
          <a:endParaRPr lang="en-US" sz="3400" kern="1200">
            <a:latin typeface="Times New Roman" pitchFamily="18" charset="0"/>
            <a:cs typeface="Times New Roman" pitchFamily="18" charset="0"/>
          </a:endParaRPr>
        </a:p>
      </dsp:txBody>
      <dsp:txXfrm rot="-5400000">
        <a:off x="1" y="3461096"/>
        <a:ext cx="1146297" cy="491270"/>
      </dsp:txXfrm>
    </dsp:sp>
    <dsp:sp modelId="{B1380E64-2482-4174-84C8-1B5A90CF7FC9}">
      <dsp:nvSpPr>
        <dsp:cNvPr id="0" name=""/>
        <dsp:cNvSpPr/>
      </dsp:nvSpPr>
      <dsp:spPr>
        <a:xfrm rot="5400000">
          <a:off x="4155739" y="-121494"/>
          <a:ext cx="1064418" cy="7083302"/>
        </a:xfrm>
        <a:prstGeom prst="round2SameRect">
          <a:avLst/>
        </a:prstGeom>
        <a:solidFill>
          <a:schemeClr val="accent1"/>
        </a:solidFill>
        <a:ln w="1079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smtClean="0">
              <a:latin typeface="Times New Roman" pitchFamily="18" charset="0"/>
              <a:cs typeface="Times New Roman" pitchFamily="18" charset="0"/>
            </a:rPr>
            <a:t>Thuyết khế ước xã hội (Rút xô, Montesquie)</a:t>
          </a:r>
          <a:endParaRPr lang="en-US" sz="2800" kern="1200">
            <a:latin typeface="Times New Roman" pitchFamily="18" charset="0"/>
            <a:cs typeface="Times New Roman" pitchFamily="18" charset="0"/>
          </a:endParaRPr>
        </a:p>
      </dsp:txBody>
      <dsp:txXfrm rot="-5400000">
        <a:off x="1146298" y="2939908"/>
        <a:ext cx="7031341" cy="9604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9DA63-65FB-4173-BD1A-E655A4A8185D}">
      <dsp:nvSpPr>
        <dsp:cNvPr id="0" name=""/>
        <dsp:cNvSpPr/>
      </dsp:nvSpPr>
      <dsp:spPr>
        <a:xfrm rot="5400000">
          <a:off x="-245635" y="246082"/>
          <a:ext cx="1637567" cy="1146297"/>
        </a:xfrm>
        <a:prstGeom prst="chevron">
          <a:avLst/>
        </a:prstGeom>
        <a:solidFill>
          <a:schemeClr val="dk1"/>
        </a:solidFill>
        <a:ln w="10795"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smtClean="0">
              <a:latin typeface="Times New Roman" pitchFamily="18" charset="0"/>
              <a:cs typeface="Times New Roman" pitchFamily="18" charset="0"/>
            </a:rPr>
            <a:t>5.3.1</a:t>
          </a:r>
          <a:endParaRPr lang="en-US" sz="3400" kern="1200">
            <a:latin typeface="Times New Roman" pitchFamily="18" charset="0"/>
            <a:cs typeface="Times New Roman" pitchFamily="18" charset="0"/>
          </a:endParaRPr>
        </a:p>
      </dsp:txBody>
      <dsp:txXfrm rot="-5400000">
        <a:off x="1" y="573596"/>
        <a:ext cx="1146297" cy="491270"/>
      </dsp:txXfrm>
    </dsp:sp>
    <dsp:sp modelId="{7E81C29E-FAE0-4268-8B5E-D69A6DB17D3D}">
      <dsp:nvSpPr>
        <dsp:cNvPr id="0" name=""/>
        <dsp:cNvSpPr/>
      </dsp:nvSpPr>
      <dsp:spPr>
        <a:xfrm rot="5400000">
          <a:off x="4155739" y="-3008994"/>
          <a:ext cx="1064418" cy="7083302"/>
        </a:xfrm>
        <a:prstGeom prst="round2SameRect">
          <a:avLst/>
        </a:prstGeom>
        <a:solidFill>
          <a:schemeClr val="accent2">
            <a:shade val="80000"/>
            <a:satMod val="15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hemeClr val="accent2"/>
        </a:lnRef>
        <a:fillRef idx="3">
          <a:schemeClr val="accent2"/>
        </a:fillRef>
        <a:effectRef idx="3">
          <a:schemeClr val="accent2"/>
        </a:effectRef>
        <a:fontRef idx="minor">
          <a:schemeClr val="lt1"/>
        </a:fontRef>
      </dsp:style>
      <dsp:txBody>
        <a:bodyPr spcFirstLastPara="0" vert="horz" wrap="square" lIns="227584" tIns="20320" rIns="20320" bIns="20320" numCol="1" spcCol="1270" anchor="ctr" anchorCtr="0">
          <a:noAutofit/>
        </a:bodyPr>
        <a:lstStyle/>
        <a:p>
          <a:pPr marL="285750" lvl="1" indent="-285750" algn="just" defTabSz="1422400">
            <a:lnSpc>
              <a:spcPct val="90000"/>
            </a:lnSpc>
            <a:spcBef>
              <a:spcPct val="0"/>
            </a:spcBef>
            <a:spcAft>
              <a:spcPct val="15000"/>
            </a:spcAft>
            <a:buChar char="••"/>
          </a:pPr>
          <a:r>
            <a:rPr lang="en-US" sz="3200" kern="1200" smtClean="0">
              <a:latin typeface="Times New Roman" pitchFamily="18" charset="0"/>
              <a:cs typeface="Times New Roman" pitchFamily="18" charset="0"/>
            </a:rPr>
            <a:t>Khái niệm BMNN</a:t>
          </a:r>
          <a:endParaRPr lang="en-US" sz="3200" kern="1200">
            <a:latin typeface="Times New Roman" pitchFamily="18" charset="0"/>
            <a:cs typeface="Times New Roman" pitchFamily="18" charset="0"/>
          </a:endParaRPr>
        </a:p>
      </dsp:txBody>
      <dsp:txXfrm rot="-5400000">
        <a:off x="1146298" y="52408"/>
        <a:ext cx="7031341" cy="960496"/>
      </dsp:txXfrm>
    </dsp:sp>
    <dsp:sp modelId="{45C3BA2C-93C8-4B69-975B-D27286BDB037}">
      <dsp:nvSpPr>
        <dsp:cNvPr id="0" name=""/>
        <dsp:cNvSpPr/>
      </dsp:nvSpPr>
      <dsp:spPr>
        <a:xfrm rot="5400000">
          <a:off x="-245635" y="1689832"/>
          <a:ext cx="1637567" cy="1146297"/>
        </a:xfrm>
        <a:prstGeom prst="chevron">
          <a:avLst/>
        </a:prstGeom>
        <a:solidFill>
          <a:schemeClr val="accent1">
            <a:tint val="65000"/>
          </a:schemeClr>
        </a:solidFill>
        <a:ln w="9525" cap="flat" cmpd="sng" algn="ctr">
          <a:solidFill>
            <a:schemeClr val="accent1"/>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smtClean="0">
              <a:latin typeface="Times New Roman" pitchFamily="18" charset="0"/>
              <a:cs typeface="Times New Roman" pitchFamily="18" charset="0"/>
            </a:rPr>
            <a:t>5.3.2</a:t>
          </a:r>
          <a:endParaRPr lang="en-US" sz="3400" kern="1200">
            <a:latin typeface="Times New Roman" pitchFamily="18" charset="0"/>
            <a:cs typeface="Times New Roman" pitchFamily="18" charset="0"/>
          </a:endParaRPr>
        </a:p>
      </dsp:txBody>
      <dsp:txXfrm rot="-5400000">
        <a:off x="1" y="2017346"/>
        <a:ext cx="1146297" cy="491270"/>
      </dsp:txXfrm>
    </dsp:sp>
    <dsp:sp modelId="{85AAB6E8-B097-4FD2-A450-E70F362A74CF}">
      <dsp:nvSpPr>
        <dsp:cNvPr id="0" name=""/>
        <dsp:cNvSpPr/>
      </dsp:nvSpPr>
      <dsp:spPr>
        <a:xfrm rot="5400000">
          <a:off x="4155739" y="-1565244"/>
          <a:ext cx="1064418" cy="7083302"/>
        </a:xfrm>
        <a:prstGeom prst="round2SameRect">
          <a:avLst/>
        </a:prstGeom>
        <a:solidFill>
          <a:schemeClr val="accent4">
            <a:tint val="65000"/>
          </a:schemeClr>
        </a:solidFill>
        <a:ln w="9525" cap="flat" cmpd="sng" algn="ctr">
          <a:solidFill>
            <a:schemeClr val="accent4"/>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99136" tIns="17780" rIns="17780" bIns="17780" numCol="1" spcCol="1270" anchor="ctr" anchorCtr="0">
          <a:noAutofit/>
        </a:bodyPr>
        <a:lstStyle/>
        <a:p>
          <a:pPr marL="285750" lvl="1" indent="-285750" algn="just" defTabSz="1244600">
            <a:lnSpc>
              <a:spcPct val="90000"/>
            </a:lnSpc>
            <a:spcBef>
              <a:spcPct val="0"/>
            </a:spcBef>
            <a:spcAft>
              <a:spcPct val="15000"/>
            </a:spcAft>
            <a:buChar char="••"/>
          </a:pPr>
          <a:r>
            <a:rPr lang="en-US" sz="2800" kern="1200" smtClean="0">
              <a:latin typeface="Times New Roman" pitchFamily="18" charset="0"/>
              <a:cs typeface="Times New Roman" pitchFamily="18" charset="0"/>
            </a:rPr>
            <a:t>Các nguyên tắc tổ chức và hoạt động của BMNN</a:t>
          </a:r>
          <a:endParaRPr lang="en-US" sz="2800" kern="1200">
            <a:latin typeface="Times New Roman" pitchFamily="18" charset="0"/>
            <a:cs typeface="Times New Roman" pitchFamily="18" charset="0"/>
          </a:endParaRPr>
        </a:p>
      </dsp:txBody>
      <dsp:txXfrm rot="-5400000">
        <a:off x="1146298" y="1496158"/>
        <a:ext cx="7031341" cy="960496"/>
      </dsp:txXfrm>
    </dsp:sp>
    <dsp:sp modelId="{4E0ED05F-5C9D-433F-9872-228DA4C6F0FF}">
      <dsp:nvSpPr>
        <dsp:cNvPr id="0" name=""/>
        <dsp:cNvSpPr/>
      </dsp:nvSpPr>
      <dsp:spPr>
        <a:xfrm rot="5400000">
          <a:off x="-245635" y="3133582"/>
          <a:ext cx="1637567" cy="1146297"/>
        </a:xfrm>
        <a:prstGeom prst="chevron">
          <a:avLst/>
        </a:prstGeom>
        <a:solidFill>
          <a:schemeClr val="accent1"/>
        </a:solidFill>
        <a:ln w="1079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smtClean="0">
              <a:latin typeface="Times New Roman" pitchFamily="18" charset="0"/>
              <a:cs typeface="Times New Roman" pitchFamily="18" charset="0"/>
            </a:rPr>
            <a:t>5.3.3</a:t>
          </a:r>
          <a:endParaRPr lang="en-US" sz="3400" kern="1200">
            <a:latin typeface="Times New Roman" pitchFamily="18" charset="0"/>
            <a:cs typeface="Times New Roman" pitchFamily="18" charset="0"/>
          </a:endParaRPr>
        </a:p>
      </dsp:txBody>
      <dsp:txXfrm rot="-5400000">
        <a:off x="1" y="3461096"/>
        <a:ext cx="1146297" cy="491270"/>
      </dsp:txXfrm>
    </dsp:sp>
    <dsp:sp modelId="{B1380E64-2482-4174-84C8-1B5A90CF7FC9}">
      <dsp:nvSpPr>
        <dsp:cNvPr id="0" name=""/>
        <dsp:cNvSpPr/>
      </dsp:nvSpPr>
      <dsp:spPr>
        <a:xfrm rot="5400000">
          <a:off x="4155739" y="-121494"/>
          <a:ext cx="1064418" cy="7083302"/>
        </a:xfrm>
        <a:prstGeom prst="round2SameRect">
          <a:avLst/>
        </a:prstGeom>
        <a:solidFill>
          <a:schemeClr val="accent1"/>
        </a:solidFill>
        <a:ln w="1079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smtClean="0">
              <a:latin typeface="Times New Roman" pitchFamily="18" charset="0"/>
              <a:cs typeface="Times New Roman" pitchFamily="18" charset="0"/>
            </a:rPr>
            <a:t>Các cơ quan trong BMNN CHXHCNVN</a:t>
          </a:r>
          <a:endParaRPr lang="en-US" sz="2800" kern="1200">
            <a:latin typeface="Times New Roman" pitchFamily="18" charset="0"/>
            <a:cs typeface="Times New Roman" pitchFamily="18" charset="0"/>
          </a:endParaRPr>
        </a:p>
      </dsp:txBody>
      <dsp:txXfrm rot="-5400000">
        <a:off x="1146298" y="2939908"/>
        <a:ext cx="7031341" cy="9604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4F7AC-D313-4D15-9CCB-CBDEEB207B2D}">
      <dsp:nvSpPr>
        <dsp:cNvPr id="0" name=""/>
        <dsp:cNvSpPr/>
      </dsp:nvSpPr>
      <dsp:spPr>
        <a:xfrm>
          <a:off x="4368848" y="2042434"/>
          <a:ext cx="1576534" cy="536637"/>
        </a:xfrm>
        <a:custGeom>
          <a:avLst/>
          <a:gdLst/>
          <a:ahLst/>
          <a:cxnLst/>
          <a:rect l="0" t="0" r="0" b="0"/>
          <a:pathLst>
            <a:path>
              <a:moveTo>
                <a:pt x="0" y="0"/>
              </a:moveTo>
              <a:lnTo>
                <a:pt x="0" y="392593"/>
              </a:lnTo>
              <a:lnTo>
                <a:pt x="1576534" y="392593"/>
              </a:lnTo>
              <a:lnTo>
                <a:pt x="1576534" y="536637"/>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B9250E-E87D-4CE3-BA21-C62852BB9807}">
      <dsp:nvSpPr>
        <dsp:cNvPr id="0" name=""/>
        <dsp:cNvSpPr/>
      </dsp:nvSpPr>
      <dsp:spPr>
        <a:xfrm>
          <a:off x="2728632" y="3566436"/>
          <a:ext cx="888730" cy="612832"/>
        </a:xfrm>
        <a:custGeom>
          <a:avLst/>
          <a:gdLst/>
          <a:ahLst/>
          <a:cxnLst/>
          <a:rect l="0" t="0" r="0" b="0"/>
          <a:pathLst>
            <a:path>
              <a:moveTo>
                <a:pt x="0" y="0"/>
              </a:moveTo>
              <a:lnTo>
                <a:pt x="0" y="468787"/>
              </a:lnTo>
              <a:lnTo>
                <a:pt x="888730" y="468787"/>
              </a:lnTo>
              <a:lnTo>
                <a:pt x="888730" y="612832"/>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B2CF1-5B1F-4892-980C-865C21F1F5BA}">
      <dsp:nvSpPr>
        <dsp:cNvPr id="0" name=""/>
        <dsp:cNvSpPr/>
      </dsp:nvSpPr>
      <dsp:spPr>
        <a:xfrm>
          <a:off x="933430" y="3566436"/>
          <a:ext cx="1795201" cy="612832"/>
        </a:xfrm>
        <a:custGeom>
          <a:avLst/>
          <a:gdLst/>
          <a:ahLst/>
          <a:cxnLst/>
          <a:rect l="0" t="0" r="0" b="0"/>
          <a:pathLst>
            <a:path>
              <a:moveTo>
                <a:pt x="1795201" y="0"/>
              </a:moveTo>
              <a:lnTo>
                <a:pt x="1795201" y="468787"/>
              </a:lnTo>
              <a:lnTo>
                <a:pt x="0" y="468787"/>
              </a:lnTo>
              <a:lnTo>
                <a:pt x="0" y="612832"/>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AD0F90-C293-470B-B746-A0A72B90F169}">
      <dsp:nvSpPr>
        <dsp:cNvPr id="0" name=""/>
        <dsp:cNvSpPr/>
      </dsp:nvSpPr>
      <dsp:spPr>
        <a:xfrm>
          <a:off x="2728632" y="2042434"/>
          <a:ext cx="1640215" cy="536637"/>
        </a:xfrm>
        <a:custGeom>
          <a:avLst/>
          <a:gdLst/>
          <a:ahLst/>
          <a:cxnLst/>
          <a:rect l="0" t="0" r="0" b="0"/>
          <a:pathLst>
            <a:path>
              <a:moveTo>
                <a:pt x="1640215" y="0"/>
              </a:moveTo>
              <a:lnTo>
                <a:pt x="1640215" y="392593"/>
              </a:lnTo>
              <a:lnTo>
                <a:pt x="0" y="392593"/>
              </a:lnTo>
              <a:lnTo>
                <a:pt x="0" y="536637"/>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2DA2C5-ED68-44D1-B0CE-98C8E5B863E3}">
      <dsp:nvSpPr>
        <dsp:cNvPr id="0" name=""/>
        <dsp:cNvSpPr/>
      </dsp:nvSpPr>
      <dsp:spPr>
        <a:xfrm>
          <a:off x="3256236" y="1055070"/>
          <a:ext cx="2225223" cy="98736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27DD7B-516F-4A8F-8539-410D097C00DE}">
      <dsp:nvSpPr>
        <dsp:cNvPr id="0" name=""/>
        <dsp:cNvSpPr/>
      </dsp:nvSpPr>
      <dsp:spPr>
        <a:xfrm>
          <a:off x="3429003" y="1219199"/>
          <a:ext cx="2225223" cy="98736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itchFamily="18" charset="0"/>
              <a:cs typeface="Times New Roman" pitchFamily="18" charset="0"/>
            </a:rPr>
            <a:t>Cộng</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hòa</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dân</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chủ</a:t>
          </a:r>
          <a:endParaRPr lang="en-US" sz="2800" kern="1200" dirty="0">
            <a:latin typeface="Times New Roman" pitchFamily="18" charset="0"/>
            <a:cs typeface="Times New Roman" pitchFamily="18" charset="0"/>
          </a:endParaRPr>
        </a:p>
      </dsp:txBody>
      <dsp:txXfrm>
        <a:off x="3457922" y="1248118"/>
        <a:ext cx="2167385" cy="929526"/>
      </dsp:txXfrm>
    </dsp:sp>
    <dsp:sp modelId="{2C8ACD0B-4C70-4DED-9C2E-C282765DA894}">
      <dsp:nvSpPr>
        <dsp:cNvPr id="0" name=""/>
        <dsp:cNvSpPr/>
      </dsp:nvSpPr>
      <dsp:spPr>
        <a:xfrm>
          <a:off x="1579838" y="2579072"/>
          <a:ext cx="2297588" cy="987364"/>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8FF415-6F1D-4E8E-9253-0BBAB6104BCF}">
      <dsp:nvSpPr>
        <dsp:cNvPr id="0" name=""/>
        <dsp:cNvSpPr/>
      </dsp:nvSpPr>
      <dsp:spPr>
        <a:xfrm>
          <a:off x="1752605" y="2743200"/>
          <a:ext cx="2297588" cy="987364"/>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itchFamily="18" charset="0"/>
              <a:cs typeface="Times New Roman" pitchFamily="18" charset="0"/>
            </a:rPr>
            <a:t>Cộng</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hòa</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tư</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sản</a:t>
          </a:r>
          <a:endParaRPr lang="en-US" sz="2800" kern="1200" dirty="0">
            <a:latin typeface="Times New Roman" pitchFamily="18" charset="0"/>
            <a:cs typeface="Times New Roman" pitchFamily="18" charset="0"/>
          </a:endParaRPr>
        </a:p>
      </dsp:txBody>
      <dsp:txXfrm>
        <a:off x="1781524" y="2772119"/>
        <a:ext cx="2239750" cy="929526"/>
      </dsp:txXfrm>
    </dsp:sp>
    <dsp:sp modelId="{4BC04847-D9C4-4A7A-9ABC-ED31413DA30A}">
      <dsp:nvSpPr>
        <dsp:cNvPr id="0" name=""/>
        <dsp:cNvSpPr/>
      </dsp:nvSpPr>
      <dsp:spPr>
        <a:xfrm>
          <a:off x="-172767" y="4179268"/>
          <a:ext cx="2212395" cy="987364"/>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E8FCAE-A01E-4E1A-A7C6-4C7ED653FD47}">
      <dsp:nvSpPr>
        <dsp:cNvPr id="0" name=""/>
        <dsp:cNvSpPr/>
      </dsp:nvSpPr>
      <dsp:spPr>
        <a:xfrm>
          <a:off x="0" y="4343397"/>
          <a:ext cx="2212395" cy="987364"/>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itchFamily="18" charset="0"/>
              <a:cs typeface="Times New Roman" pitchFamily="18" charset="0"/>
            </a:rPr>
            <a:t>Cộng</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hòa</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tổng</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thống</a:t>
          </a:r>
          <a:endParaRPr lang="en-US" sz="2800" kern="1200" dirty="0">
            <a:latin typeface="Times New Roman" pitchFamily="18" charset="0"/>
            <a:cs typeface="Times New Roman" pitchFamily="18" charset="0"/>
          </a:endParaRPr>
        </a:p>
      </dsp:txBody>
      <dsp:txXfrm>
        <a:off x="28919" y="4372316"/>
        <a:ext cx="2154557" cy="929526"/>
      </dsp:txXfrm>
    </dsp:sp>
    <dsp:sp modelId="{C7DC38A4-7652-4526-9DA3-CDDE270040AE}">
      <dsp:nvSpPr>
        <dsp:cNvPr id="0" name=""/>
        <dsp:cNvSpPr/>
      </dsp:nvSpPr>
      <dsp:spPr>
        <a:xfrm>
          <a:off x="2265630" y="4179268"/>
          <a:ext cx="2703465" cy="987364"/>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B645C-8752-4039-92F6-5DC46FEACC7F}">
      <dsp:nvSpPr>
        <dsp:cNvPr id="0" name=""/>
        <dsp:cNvSpPr/>
      </dsp:nvSpPr>
      <dsp:spPr>
        <a:xfrm>
          <a:off x="2438397" y="4343397"/>
          <a:ext cx="2703465" cy="987364"/>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itchFamily="18" charset="0"/>
              <a:cs typeface="Times New Roman" pitchFamily="18" charset="0"/>
            </a:rPr>
            <a:t>Cộng</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hòa</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đại</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nghị</a:t>
          </a:r>
          <a:endParaRPr lang="en-US" sz="2800" kern="1200" dirty="0">
            <a:latin typeface="Times New Roman" pitchFamily="18" charset="0"/>
            <a:cs typeface="Times New Roman" pitchFamily="18" charset="0"/>
          </a:endParaRPr>
        </a:p>
      </dsp:txBody>
      <dsp:txXfrm>
        <a:off x="2467316" y="4372316"/>
        <a:ext cx="2645627" cy="929526"/>
      </dsp:txXfrm>
    </dsp:sp>
    <dsp:sp modelId="{EFA6B671-15FD-4555-85AC-7AB30365EFAD}">
      <dsp:nvSpPr>
        <dsp:cNvPr id="0" name=""/>
        <dsp:cNvSpPr/>
      </dsp:nvSpPr>
      <dsp:spPr>
        <a:xfrm>
          <a:off x="4780238" y="2579072"/>
          <a:ext cx="2330288" cy="987364"/>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AB9B33-E13B-4BE8-B805-D38651C08ED6}">
      <dsp:nvSpPr>
        <dsp:cNvPr id="0" name=""/>
        <dsp:cNvSpPr/>
      </dsp:nvSpPr>
      <dsp:spPr>
        <a:xfrm>
          <a:off x="4953005" y="2743200"/>
          <a:ext cx="2330288" cy="987364"/>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itchFamily="18" charset="0"/>
              <a:cs typeface="Times New Roman" pitchFamily="18" charset="0"/>
            </a:rPr>
            <a:t>Cộng</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hòa</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xã</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hội</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chủ</a:t>
          </a:r>
          <a:r>
            <a:rPr lang="en-US" sz="2800" kern="1200" dirty="0" smtClean="0">
              <a:latin typeface="Times New Roman" pitchFamily="18" charset="0"/>
              <a:cs typeface="Times New Roman" pitchFamily="18" charset="0"/>
            </a:rPr>
            <a:t> </a:t>
          </a:r>
          <a:r>
            <a:rPr lang="en-US" sz="2800" kern="1200" dirty="0" err="1" smtClean="0">
              <a:latin typeface="Times New Roman" pitchFamily="18" charset="0"/>
              <a:cs typeface="Times New Roman" pitchFamily="18" charset="0"/>
            </a:rPr>
            <a:t>nghĩa</a:t>
          </a:r>
          <a:endParaRPr lang="en-US" sz="2800" kern="1200" dirty="0">
            <a:latin typeface="Times New Roman" pitchFamily="18" charset="0"/>
            <a:cs typeface="Times New Roman" pitchFamily="18" charset="0"/>
          </a:endParaRPr>
        </a:p>
      </dsp:txBody>
      <dsp:txXfrm>
        <a:off x="4981924" y="2772119"/>
        <a:ext cx="2272450" cy="929526"/>
      </dsp:txXfrm>
    </dsp:sp>
    <dsp:sp modelId="{875A5532-3DE6-470E-A234-04DFF0041D66}">
      <dsp:nvSpPr>
        <dsp:cNvPr id="0" name=""/>
        <dsp:cNvSpPr/>
      </dsp:nvSpPr>
      <dsp:spPr>
        <a:xfrm>
          <a:off x="5237436" y="4179268"/>
          <a:ext cx="2703465" cy="98736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CBD3D2-D804-42B5-BE05-26C1205CA68F}">
      <dsp:nvSpPr>
        <dsp:cNvPr id="0" name=""/>
        <dsp:cNvSpPr/>
      </dsp:nvSpPr>
      <dsp:spPr>
        <a:xfrm>
          <a:off x="5410203" y="4343396"/>
          <a:ext cx="2703465" cy="98736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err="1" smtClean="0">
              <a:latin typeface="Times New Roman" pitchFamily="18" charset="0"/>
              <a:cs typeface="Times New Roman" pitchFamily="18" charset="0"/>
            </a:rPr>
            <a:t>Cộng</a:t>
          </a:r>
          <a:r>
            <a:rPr lang="en-US" sz="2700" kern="1200" dirty="0" smtClean="0">
              <a:latin typeface="Times New Roman" pitchFamily="18" charset="0"/>
              <a:cs typeface="Times New Roman" pitchFamily="18" charset="0"/>
            </a:rPr>
            <a:t> </a:t>
          </a:r>
          <a:r>
            <a:rPr lang="en-US" sz="2700" kern="1200" dirty="0" err="1" smtClean="0">
              <a:latin typeface="Times New Roman" pitchFamily="18" charset="0"/>
              <a:cs typeface="Times New Roman" pitchFamily="18" charset="0"/>
            </a:rPr>
            <a:t>hòa</a:t>
          </a:r>
          <a:r>
            <a:rPr lang="en-US" sz="2700" kern="1200" dirty="0" smtClean="0">
              <a:latin typeface="Times New Roman" pitchFamily="18" charset="0"/>
              <a:cs typeface="Times New Roman" pitchFamily="18" charset="0"/>
            </a:rPr>
            <a:t> </a:t>
          </a:r>
          <a:r>
            <a:rPr lang="en-US" sz="2700" kern="1200" dirty="0" err="1" smtClean="0">
              <a:latin typeface="Times New Roman" pitchFamily="18" charset="0"/>
              <a:cs typeface="Times New Roman" pitchFamily="18" charset="0"/>
            </a:rPr>
            <a:t>lưỡng</a:t>
          </a:r>
          <a:r>
            <a:rPr lang="en-US" sz="2700" kern="1200" dirty="0" smtClean="0">
              <a:latin typeface="Times New Roman" pitchFamily="18" charset="0"/>
              <a:cs typeface="Times New Roman" pitchFamily="18" charset="0"/>
            </a:rPr>
            <a:t> </a:t>
          </a:r>
          <a:r>
            <a:rPr lang="en-US" sz="2700" kern="1200" dirty="0" err="1" smtClean="0">
              <a:latin typeface="Times New Roman" pitchFamily="18" charset="0"/>
              <a:cs typeface="Times New Roman" pitchFamily="18" charset="0"/>
            </a:rPr>
            <a:t>tính</a:t>
          </a:r>
          <a:endParaRPr lang="en-US" sz="2700" kern="1200" dirty="0">
            <a:latin typeface="Times New Roman" pitchFamily="18" charset="0"/>
            <a:cs typeface="Times New Roman" pitchFamily="18" charset="0"/>
          </a:endParaRPr>
        </a:p>
      </dsp:txBody>
      <dsp:txXfrm>
        <a:off x="5439122" y="4372315"/>
        <a:ext cx="2645627" cy="9295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33990A-14D7-4900-8C18-ADF0C90626AC}" type="datetimeFigureOut">
              <a:rPr lang="en-US" smtClean="0"/>
              <a:pPr/>
              <a:t>8/22/2020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3CB383-D1C2-4530-A9E8-BC02AE894808}" type="slidenum">
              <a:rPr lang="en-US" smtClean="0"/>
              <a:pPr/>
              <a:t>‹#›</a:t>
            </a:fld>
            <a:endParaRPr lang="en-US"/>
          </a:p>
        </p:txBody>
      </p:sp>
    </p:spTree>
    <p:extLst>
      <p:ext uri="{BB962C8B-B14F-4D97-AF65-F5344CB8AC3E}">
        <p14:creationId xmlns:p14="http://schemas.microsoft.com/office/powerpoint/2010/main" val="421980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21F740-72EC-4C23-BED8-C1AC5C958852}" type="slidenum">
              <a:rPr lang="en-US" smtClean="0"/>
              <a:t>10</a:t>
            </a:fld>
            <a:endParaRPr lang="en-US"/>
          </a:p>
        </p:txBody>
      </p:sp>
    </p:spTree>
    <p:extLst>
      <p:ext uri="{BB962C8B-B14F-4D97-AF65-F5344CB8AC3E}">
        <p14:creationId xmlns:p14="http://schemas.microsoft.com/office/powerpoint/2010/main" val="93365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8CFC1-940F-4791-8D74-2F8EB585DEF9}" type="slidenum">
              <a:rPr lang="en-US"/>
              <a:pPr/>
              <a:t>21</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500">
                <a:solidFill>
                  <a:srgbClr val="003399"/>
                </a:solidFill>
                <a:latin typeface="Times New Roman" pitchFamily="18" charset="0"/>
                <a:cs typeface="Times New Roman" pitchFamily="18" charset="0"/>
              </a:defRPr>
            </a:lvl1pPr>
            <a:lvl2pPr marL="725268" indent="-278949">
              <a:defRPr sz="3500">
                <a:solidFill>
                  <a:srgbClr val="003399"/>
                </a:solidFill>
                <a:latin typeface="Times New Roman" pitchFamily="18" charset="0"/>
                <a:cs typeface="Times New Roman" pitchFamily="18" charset="0"/>
              </a:defRPr>
            </a:lvl2pPr>
            <a:lvl3pPr marL="1115797" indent="-223159">
              <a:defRPr sz="3500">
                <a:solidFill>
                  <a:srgbClr val="003399"/>
                </a:solidFill>
                <a:latin typeface="Times New Roman" pitchFamily="18" charset="0"/>
                <a:cs typeface="Times New Roman" pitchFamily="18" charset="0"/>
              </a:defRPr>
            </a:lvl3pPr>
            <a:lvl4pPr marL="1562115" indent="-223159">
              <a:defRPr sz="3500">
                <a:solidFill>
                  <a:srgbClr val="003399"/>
                </a:solidFill>
                <a:latin typeface="Times New Roman" pitchFamily="18" charset="0"/>
                <a:cs typeface="Times New Roman" pitchFamily="18" charset="0"/>
              </a:defRPr>
            </a:lvl4pPr>
            <a:lvl5pPr marL="2008434" indent="-223159">
              <a:defRPr sz="3500">
                <a:solidFill>
                  <a:srgbClr val="003399"/>
                </a:solidFill>
                <a:latin typeface="Times New Roman" pitchFamily="18" charset="0"/>
                <a:cs typeface="Times New Roman" pitchFamily="18" charset="0"/>
              </a:defRPr>
            </a:lvl5pPr>
            <a:lvl6pPr marL="2454753" indent="-223159" eaLnBrk="0" fontAlgn="base" hangingPunct="0">
              <a:spcBef>
                <a:spcPct val="0"/>
              </a:spcBef>
              <a:spcAft>
                <a:spcPct val="0"/>
              </a:spcAft>
              <a:defRPr sz="3500">
                <a:solidFill>
                  <a:srgbClr val="003399"/>
                </a:solidFill>
                <a:latin typeface="Times New Roman" pitchFamily="18" charset="0"/>
                <a:cs typeface="Times New Roman" pitchFamily="18" charset="0"/>
              </a:defRPr>
            </a:lvl6pPr>
            <a:lvl7pPr marL="2901071" indent="-223159" eaLnBrk="0" fontAlgn="base" hangingPunct="0">
              <a:spcBef>
                <a:spcPct val="0"/>
              </a:spcBef>
              <a:spcAft>
                <a:spcPct val="0"/>
              </a:spcAft>
              <a:defRPr sz="3500">
                <a:solidFill>
                  <a:srgbClr val="003399"/>
                </a:solidFill>
                <a:latin typeface="Times New Roman" pitchFamily="18" charset="0"/>
                <a:cs typeface="Times New Roman" pitchFamily="18" charset="0"/>
              </a:defRPr>
            </a:lvl7pPr>
            <a:lvl8pPr marL="3347390" indent="-223159" eaLnBrk="0" fontAlgn="base" hangingPunct="0">
              <a:spcBef>
                <a:spcPct val="0"/>
              </a:spcBef>
              <a:spcAft>
                <a:spcPct val="0"/>
              </a:spcAft>
              <a:defRPr sz="3500">
                <a:solidFill>
                  <a:srgbClr val="003399"/>
                </a:solidFill>
                <a:latin typeface="Times New Roman" pitchFamily="18" charset="0"/>
                <a:cs typeface="Times New Roman" pitchFamily="18" charset="0"/>
              </a:defRPr>
            </a:lvl8pPr>
            <a:lvl9pPr marL="3793708" indent="-223159" eaLnBrk="0" fontAlgn="base" hangingPunct="0">
              <a:spcBef>
                <a:spcPct val="0"/>
              </a:spcBef>
              <a:spcAft>
                <a:spcPct val="0"/>
              </a:spcAft>
              <a:defRPr sz="3500">
                <a:solidFill>
                  <a:srgbClr val="003399"/>
                </a:solidFill>
                <a:latin typeface="Times New Roman" pitchFamily="18" charset="0"/>
                <a:cs typeface="Times New Roman" pitchFamily="18" charset="0"/>
              </a:defRPr>
            </a:lvl9pPr>
          </a:lstStyle>
          <a:p>
            <a:fld id="{8DCEA85C-B0A9-45D2-869B-DA32D10C70F4}" type="slidenum">
              <a:rPr lang="en-US" altLang="en-US" sz="1300">
                <a:solidFill>
                  <a:schemeClr val="tx1"/>
                </a:solidFill>
              </a:rPr>
              <a:pPr/>
              <a:t>22</a:t>
            </a:fld>
            <a:endParaRPr lang="en-US" altLang="en-US" sz="1300">
              <a:solidFill>
                <a:schemeClr val="tx1"/>
              </a:solidFill>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500">
                <a:solidFill>
                  <a:srgbClr val="003399"/>
                </a:solidFill>
                <a:latin typeface="Times New Roman" pitchFamily="18" charset="0"/>
                <a:cs typeface="Times New Roman" pitchFamily="18" charset="0"/>
              </a:defRPr>
            </a:lvl1pPr>
            <a:lvl2pPr marL="725268" indent="-278949">
              <a:defRPr sz="3500">
                <a:solidFill>
                  <a:srgbClr val="003399"/>
                </a:solidFill>
                <a:latin typeface="Times New Roman" pitchFamily="18" charset="0"/>
                <a:cs typeface="Times New Roman" pitchFamily="18" charset="0"/>
              </a:defRPr>
            </a:lvl2pPr>
            <a:lvl3pPr marL="1115797" indent="-223159">
              <a:defRPr sz="3500">
                <a:solidFill>
                  <a:srgbClr val="003399"/>
                </a:solidFill>
                <a:latin typeface="Times New Roman" pitchFamily="18" charset="0"/>
                <a:cs typeface="Times New Roman" pitchFamily="18" charset="0"/>
              </a:defRPr>
            </a:lvl3pPr>
            <a:lvl4pPr marL="1562115" indent="-223159">
              <a:defRPr sz="3500">
                <a:solidFill>
                  <a:srgbClr val="003399"/>
                </a:solidFill>
                <a:latin typeface="Times New Roman" pitchFamily="18" charset="0"/>
                <a:cs typeface="Times New Roman" pitchFamily="18" charset="0"/>
              </a:defRPr>
            </a:lvl4pPr>
            <a:lvl5pPr marL="2008434" indent="-223159">
              <a:defRPr sz="3500">
                <a:solidFill>
                  <a:srgbClr val="003399"/>
                </a:solidFill>
                <a:latin typeface="Times New Roman" pitchFamily="18" charset="0"/>
                <a:cs typeface="Times New Roman" pitchFamily="18" charset="0"/>
              </a:defRPr>
            </a:lvl5pPr>
            <a:lvl6pPr marL="2454753" indent="-223159" eaLnBrk="0" fontAlgn="base" hangingPunct="0">
              <a:spcBef>
                <a:spcPct val="0"/>
              </a:spcBef>
              <a:spcAft>
                <a:spcPct val="0"/>
              </a:spcAft>
              <a:defRPr sz="3500">
                <a:solidFill>
                  <a:srgbClr val="003399"/>
                </a:solidFill>
                <a:latin typeface="Times New Roman" pitchFamily="18" charset="0"/>
                <a:cs typeface="Times New Roman" pitchFamily="18" charset="0"/>
              </a:defRPr>
            </a:lvl6pPr>
            <a:lvl7pPr marL="2901071" indent="-223159" eaLnBrk="0" fontAlgn="base" hangingPunct="0">
              <a:spcBef>
                <a:spcPct val="0"/>
              </a:spcBef>
              <a:spcAft>
                <a:spcPct val="0"/>
              </a:spcAft>
              <a:defRPr sz="3500">
                <a:solidFill>
                  <a:srgbClr val="003399"/>
                </a:solidFill>
                <a:latin typeface="Times New Roman" pitchFamily="18" charset="0"/>
                <a:cs typeface="Times New Roman" pitchFamily="18" charset="0"/>
              </a:defRPr>
            </a:lvl7pPr>
            <a:lvl8pPr marL="3347390" indent="-223159" eaLnBrk="0" fontAlgn="base" hangingPunct="0">
              <a:spcBef>
                <a:spcPct val="0"/>
              </a:spcBef>
              <a:spcAft>
                <a:spcPct val="0"/>
              </a:spcAft>
              <a:defRPr sz="3500">
                <a:solidFill>
                  <a:srgbClr val="003399"/>
                </a:solidFill>
                <a:latin typeface="Times New Roman" pitchFamily="18" charset="0"/>
                <a:cs typeface="Times New Roman" pitchFamily="18" charset="0"/>
              </a:defRPr>
            </a:lvl8pPr>
            <a:lvl9pPr marL="3793708" indent="-223159" eaLnBrk="0" fontAlgn="base" hangingPunct="0">
              <a:spcBef>
                <a:spcPct val="0"/>
              </a:spcBef>
              <a:spcAft>
                <a:spcPct val="0"/>
              </a:spcAft>
              <a:defRPr sz="3500">
                <a:solidFill>
                  <a:srgbClr val="003399"/>
                </a:solidFill>
                <a:latin typeface="Times New Roman" pitchFamily="18" charset="0"/>
                <a:cs typeface="Times New Roman" pitchFamily="18" charset="0"/>
              </a:defRPr>
            </a:lvl9pPr>
          </a:lstStyle>
          <a:p>
            <a:fld id="{A418A257-2CB6-4063-8D3F-E0FDFB31183F}" type="slidenum">
              <a:rPr lang="en-US" altLang="en-US" sz="1300">
                <a:solidFill>
                  <a:schemeClr val="tx1"/>
                </a:solidFill>
              </a:rPr>
              <a:pPr/>
              <a:t>23</a:t>
            </a:fld>
            <a:endParaRPr lang="en-US" altLang="en-US" sz="1300">
              <a:solidFill>
                <a:schemeClr val="tx1"/>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8CFC1-940F-4791-8D74-2F8EB585DEF9}" type="slidenum">
              <a:rPr lang="en-US"/>
              <a:pPr/>
              <a:t>25</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0FDA62-F5EC-4E89-977E-31DE8562701D}" type="slidenum">
              <a:rPr lang="en-US"/>
              <a:pPr/>
              <a:t>27</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vi-V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4661D0-02C3-42A2-93D7-A69DE3B792EA}" type="slidenum">
              <a:rPr lang="en-US"/>
              <a:pPr/>
              <a:t>29</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vi-V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3CB383-D1C2-4530-A9E8-BC02AE894808}" type="slidenum">
              <a:rPr lang="en-US" smtClean="0"/>
              <a:pPr/>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4"/>
            <a:ext cx="1217066"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1" y="362396"/>
            <a:ext cx="6858000" cy="1676400"/>
          </a:xfrm>
        </p:spPr>
        <p:txBody>
          <a:bodyPr>
            <a:noAutofit/>
          </a:bodyPr>
          <a:lstStyle>
            <a:lvl1pPr>
              <a:lnSpc>
                <a:spcPct val="80000"/>
              </a:lnSpc>
              <a:defRPr sz="6000"/>
            </a:lvl1pPr>
          </a:lstStyle>
          <a:p>
            <a:r>
              <a:rPr lang="en-US" smtClean="0"/>
              <a:t>Click to edit Master title style</a:t>
            </a:r>
            <a:endParaRPr/>
          </a:p>
        </p:txBody>
      </p:sp>
      <p:sp>
        <p:nvSpPr>
          <p:cNvPr id="3" name="Subtitle 2"/>
          <p:cNvSpPr>
            <a:spLocks noGrp="1"/>
          </p:cNvSpPr>
          <p:nvPr>
            <p:ph type="subTitle" idx="1"/>
          </p:nvPr>
        </p:nvSpPr>
        <p:spPr>
          <a:xfrm>
            <a:off x="1371601" y="2089595"/>
            <a:ext cx="6858000" cy="886344"/>
          </a:xfrm>
        </p:spPr>
        <p:txBody>
          <a:bodyPr>
            <a:normAutofit/>
          </a:bodyPr>
          <a:lstStyle>
            <a:lvl1pPr marL="0" indent="0" algn="l">
              <a:buNone/>
              <a:defRPr sz="280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639E654E-6FD9-4C78-8F82-CDC0B35E1776}" type="datetimeFigureOut">
              <a:rPr lang="en-US" smtClean="0"/>
              <a:pPr/>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39E654E-6FD9-4C78-8F82-CDC0B35E1776}" type="datetimeFigureOut">
              <a:rPr lang="en-US" smtClean="0"/>
              <a:pPr/>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7056319" y="299319"/>
            <a:ext cx="1063300" cy="393137"/>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8"/>
            <a:ext cx="9144000"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7315200" y="1150515"/>
            <a:ext cx="1371600" cy="502168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914400" y="1150515"/>
            <a:ext cx="6172200" cy="5021685"/>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39E654E-6FD9-4C78-8F82-CDC0B35E1776}" type="datetimeFigureOut">
              <a:rPr lang="en-US" smtClean="0"/>
              <a:pPr/>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endParaRPr lang="en-US"/>
          </a:p>
        </p:txBody>
      </p:sp>
      <p:sp>
        <p:nvSpPr>
          <p:cNvPr id="4" name="Date Placeholder 3"/>
          <p:cNvSpPr>
            <a:spLocks noGrp="1"/>
          </p:cNvSpPr>
          <p:nvPr>
            <p:ph type="dt" sz="half" idx="10"/>
          </p:nvPr>
        </p:nvSpPr>
        <p:spPr>
          <a:xfrm>
            <a:off x="457200" y="6248400"/>
            <a:ext cx="2133600" cy="457200"/>
          </a:xfrm>
        </p:spPr>
        <p:txBody>
          <a:bodyPr/>
          <a:lstStyle>
            <a:lvl1pPr>
              <a:defRPr/>
            </a:lvl1pPr>
          </a:lstStyle>
          <a:p>
            <a:endParaRPr lang="vi-VN"/>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vi-VN"/>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BAA830B3-16A0-42CF-BCB3-E7F9AF33E371}" type="slidenum">
              <a:rPr lang="vi-VN"/>
              <a:pPr/>
              <a:t>‹#›</a:t>
            </a:fld>
            <a:endParaRPr lang="vi-VN"/>
          </a:p>
        </p:txBody>
      </p:sp>
    </p:spTree>
    <p:extLst>
      <p:ext uri="{BB962C8B-B14F-4D97-AF65-F5344CB8AC3E}">
        <p14:creationId xmlns:p14="http://schemas.microsoft.com/office/powerpoint/2010/main" val="124180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39E654E-6FD9-4C78-8F82-CDC0B35E1776}" type="datetimeFigureOut">
              <a:rPr lang="en-US" smtClean="0"/>
              <a:pPr/>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217066"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7"/>
            <a:ext cx="9144000"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371601" y="1932519"/>
            <a:ext cx="6858000" cy="2105367"/>
          </a:xfrm>
        </p:spPr>
        <p:txBody>
          <a:bodyPr anchor="b">
            <a:normAutofit/>
          </a:bodyPr>
          <a:lstStyle>
            <a:lvl1pPr algn="l">
              <a:defRPr sz="6000" b="0" cap="none" baseline="0"/>
            </a:lvl1pPr>
          </a:lstStyle>
          <a:p>
            <a:r>
              <a:rPr lang="en-US" smtClean="0"/>
              <a:t>Click to edit Master title style</a:t>
            </a:r>
            <a:endParaRPr/>
          </a:p>
        </p:txBody>
      </p:sp>
      <p:sp>
        <p:nvSpPr>
          <p:cNvPr id="3" name="Text Placeholder 2"/>
          <p:cNvSpPr>
            <a:spLocks noGrp="1"/>
          </p:cNvSpPr>
          <p:nvPr>
            <p:ph type="body" idx="1"/>
          </p:nvPr>
        </p:nvSpPr>
        <p:spPr>
          <a:xfrm>
            <a:off x="1371601" y="4084265"/>
            <a:ext cx="6858000" cy="933297"/>
          </a:xfrm>
        </p:spPr>
        <p:txBody>
          <a:bodyPr anchor="t">
            <a:normAutofit/>
          </a:bodyPr>
          <a:lstStyle>
            <a:lvl1pPr marL="0" indent="0">
              <a:buNone/>
              <a:defRPr sz="280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E654E-6FD9-4C78-8F82-CDC0B35E1776}" type="datetimeFigureOut">
              <a:rPr lang="en-US" smtClean="0"/>
              <a:pPr/>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572000" y="1600200"/>
            <a:ext cx="36576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639E654E-6FD9-4C78-8F82-CDC0B35E1776}" type="datetimeFigureOut">
              <a:rPr lang="en-US" smtClean="0"/>
              <a:pPr/>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144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9144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572000" y="1596572"/>
            <a:ext cx="3657600" cy="816429"/>
          </a:xfrm>
        </p:spPr>
        <p:txBody>
          <a:bodyPr anchor="ctr">
            <a:normAutofit/>
          </a:bodyPr>
          <a:lstStyle>
            <a:lvl1pPr marL="0" indent="0">
              <a:buNone/>
              <a:defRPr sz="2800" b="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4572000" y="2413001"/>
            <a:ext cx="36576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639E654E-6FD9-4C78-8F82-CDC0B35E1776}" type="datetimeFigureOut">
              <a:rPr lang="en-US" smtClean="0"/>
              <a:pPr/>
              <a:t>8/22/2020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39E654E-6FD9-4C78-8F82-CDC0B35E1776}" type="datetimeFigureOut">
              <a:rPr lang="en-US" smtClean="0"/>
              <a:pPr/>
              <a:t>8/22/2020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7"/>
            <a:ext cx="9144000"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Date Placeholder 1"/>
          <p:cNvSpPr>
            <a:spLocks noGrp="1"/>
          </p:cNvSpPr>
          <p:nvPr>
            <p:ph type="dt" sz="half" idx="10"/>
          </p:nvPr>
        </p:nvSpPr>
        <p:spPr/>
        <p:txBody>
          <a:bodyPr/>
          <a:lstStyle/>
          <a:p>
            <a:fld id="{639E654E-6FD9-4C78-8F82-CDC0B35E1776}" type="datetimeFigureOut">
              <a:rPr lang="en-US" smtClean="0"/>
              <a:pPr/>
              <a:t>8/22/2020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3657601" y="1600200"/>
            <a:ext cx="45720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14400" y="1600202"/>
            <a:ext cx="2590800" cy="4571999"/>
          </a:xfrm>
        </p:spPr>
        <p:txBody>
          <a:bodyPr>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E654E-6FD9-4C78-8F82-CDC0B35E1776}" type="datetimeFigureOut">
              <a:rPr lang="en-US" smtClean="0"/>
              <a:pPr/>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a:off x="914403" y="1600200"/>
            <a:ext cx="5029197"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6096000" y="1600200"/>
            <a:ext cx="2133600" cy="3759200"/>
          </a:xfrm>
        </p:spPr>
        <p:txBody>
          <a:bodyPr anchor="b">
            <a:normAutofit/>
          </a:bodyPr>
          <a:lstStyle>
            <a:lvl1pPr marL="0" indent="0">
              <a:buNone/>
              <a:defRPr sz="2800">
                <a:solidFill>
                  <a:schemeClr val="accent1"/>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E654E-6FD9-4C78-8F82-CDC0B35E1776}" type="datetimeFigureOut">
              <a:rPr lang="en-US" smtClean="0"/>
              <a:pPr/>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AA5E4-A131-4FCC-AC3B-1213B565A58D}" type="slidenum">
              <a:rPr lang="en-US" smtClean="0"/>
              <a:pPr/>
              <a:t>‹#›</a:t>
            </a:fld>
            <a:endParaRPr lang="en-US"/>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7"/>
            <a:ext cx="9144000"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2"/>
            <a:ext cx="797475"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3"/>
          </p:nvPr>
        </p:nvSpPr>
        <p:spPr>
          <a:xfrm>
            <a:off x="914401" y="6448425"/>
            <a:ext cx="6217920" cy="180976"/>
          </a:xfrm>
          <a:prstGeom prst="rect">
            <a:avLst/>
          </a:prstGeom>
        </p:spPr>
        <p:txBody>
          <a:bodyPr vert="horz" lIns="121899" tIns="60949" rIns="121899" bIns="60949" rtlCol="0" anchor="ctr"/>
          <a:lstStyle>
            <a:lvl1pPr algn="l">
              <a:defRPr sz="1200">
                <a:solidFill>
                  <a:schemeClr val="tx1"/>
                </a:solidFill>
              </a:defRPr>
            </a:lvl1pPr>
          </a:lstStyle>
          <a:p>
            <a:endParaRPr lang="en-US"/>
          </a:p>
        </p:txBody>
      </p:sp>
      <p:sp>
        <p:nvSpPr>
          <p:cNvPr id="2" name="Title Placeholder 1"/>
          <p:cNvSpPr>
            <a:spLocks noGrp="1"/>
          </p:cNvSpPr>
          <p:nvPr>
            <p:ph type="title"/>
          </p:nvPr>
        </p:nvSpPr>
        <p:spPr>
          <a:xfrm>
            <a:off x="914400" y="152400"/>
            <a:ext cx="7315200" cy="1295400"/>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914400" y="1600200"/>
            <a:ext cx="7315200" cy="4572000"/>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7162800" y="6448425"/>
            <a:ext cx="1066800" cy="180976"/>
          </a:xfrm>
          <a:prstGeom prst="rect">
            <a:avLst/>
          </a:prstGeom>
        </p:spPr>
        <p:txBody>
          <a:bodyPr vert="horz" lIns="121899" tIns="60949" rIns="121899" bIns="60949" rtlCol="0" anchor="ctr"/>
          <a:lstStyle>
            <a:lvl1pPr algn="r">
              <a:defRPr sz="1200">
                <a:solidFill>
                  <a:schemeClr val="tx1"/>
                </a:solidFill>
              </a:defRPr>
            </a:lvl1pPr>
          </a:lstStyle>
          <a:p>
            <a:fld id="{639E654E-6FD9-4C78-8F82-CDC0B35E1776}" type="datetimeFigureOut">
              <a:rPr lang="en-US" smtClean="0"/>
              <a:pPr/>
              <a:t>8/22/2020</a:t>
            </a:fld>
            <a:endParaRPr lang="en-US"/>
          </a:p>
        </p:txBody>
      </p:sp>
      <p:sp>
        <p:nvSpPr>
          <p:cNvPr id="6" name="Slide Number Placeholder 5"/>
          <p:cNvSpPr>
            <a:spLocks noGrp="1"/>
          </p:cNvSpPr>
          <p:nvPr>
            <p:ph type="sldNum" sz="quarter" idx="4"/>
          </p:nvPr>
        </p:nvSpPr>
        <p:spPr>
          <a:xfrm>
            <a:off x="8305800" y="6448425"/>
            <a:ext cx="609600" cy="180976"/>
          </a:xfrm>
          <a:prstGeom prst="rect">
            <a:avLst/>
          </a:prstGeom>
        </p:spPr>
        <p:txBody>
          <a:bodyPr vert="horz" lIns="121899" tIns="60949" rIns="121899" bIns="60949" rtlCol="0" anchor="ctr"/>
          <a:lstStyle>
            <a:lvl1pPr algn="r">
              <a:defRPr sz="1200">
                <a:solidFill>
                  <a:schemeClr val="tx1"/>
                </a:solidFill>
              </a:defRPr>
            </a:lvl1pPr>
          </a:lstStyle>
          <a:p>
            <a:fld id="{873AA5E4-A131-4FCC-AC3B-1213B565A58D}" type="slidenum">
              <a:rPr lang="en-US" smtClean="0"/>
              <a:pPr/>
              <a:t>‹#›</a:t>
            </a:fld>
            <a:endParaRPr lang="en-US"/>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CAO%20H&#7884;C/ly%20luan%20nn%20va%20pl/BMNN.docx"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81000" y="381000"/>
            <a:ext cx="8588375" cy="1524000"/>
          </a:xfrm>
        </p:spPr>
        <p:txBody>
          <a:bodyPr>
            <a:normAutofit fontScale="90000"/>
          </a:bodyPr>
          <a:lstStyle/>
          <a:p>
            <a:pPr algn="ctr" eaLnBrk="1" fontAlgn="auto" hangingPunct="1">
              <a:spcAft>
                <a:spcPts val="0"/>
              </a:spcAft>
              <a:defRPr/>
            </a:pPr>
            <a:r>
              <a:rPr lang="en-US" altLang="en-US" sz="4000" b="1" dirty="0" err="1" smtClean="0">
                <a:solidFill>
                  <a:schemeClr val="tx1"/>
                </a:solidFill>
                <a:latin typeface="Times New Roman" pitchFamily="18" charset="0"/>
              </a:rPr>
              <a:t>Chương</a:t>
            </a:r>
            <a:r>
              <a:rPr lang="en-US" altLang="en-US" sz="4000" b="1" dirty="0" smtClean="0">
                <a:solidFill>
                  <a:schemeClr val="tx1"/>
                </a:solidFill>
                <a:latin typeface="Times New Roman" pitchFamily="18" charset="0"/>
              </a:rPr>
              <a:t> I</a:t>
            </a:r>
            <a:br>
              <a:rPr lang="en-US" altLang="en-US" sz="4000" b="1" dirty="0" smtClean="0">
                <a:solidFill>
                  <a:schemeClr val="tx1"/>
                </a:solidFill>
                <a:latin typeface="Times New Roman" pitchFamily="18" charset="0"/>
              </a:rPr>
            </a:br>
            <a:r>
              <a:rPr lang="en-US" altLang="en-US" sz="4000" b="1" dirty="0" smtClean="0">
                <a:solidFill>
                  <a:schemeClr val="tx1"/>
                </a:solidFill>
                <a:latin typeface="Times New Roman" pitchFamily="18" charset="0"/>
              </a:rPr>
              <a:t/>
            </a:r>
            <a:br>
              <a:rPr lang="en-US" altLang="en-US" sz="4000" b="1" dirty="0" smtClean="0">
                <a:solidFill>
                  <a:schemeClr val="tx1"/>
                </a:solidFill>
                <a:latin typeface="Times New Roman" pitchFamily="18" charset="0"/>
              </a:rPr>
            </a:br>
            <a:r>
              <a:rPr lang="fr-FR" sz="3200" b="1" dirty="0" smtClean="0">
                <a:solidFill>
                  <a:schemeClr val="tx1"/>
                </a:solidFill>
                <a:latin typeface="Times New Roman" pitchFamily="18" charset="0"/>
                <a:cs typeface="Times New Roman" pitchFamily="18" charset="0"/>
              </a:rPr>
              <a:t>NHỮNG VẤN ĐỀ CƠ BẢN VỀ </a:t>
            </a:r>
            <a:r>
              <a:rPr lang="fr-FR" sz="3200" b="1" dirty="0" smtClean="0">
                <a:latin typeface="Times New Roman" pitchFamily="18" charset="0"/>
                <a:cs typeface="Times New Roman" pitchFamily="18" charset="0"/>
              </a:rPr>
              <a:t>NHÀ NƯỚC</a:t>
            </a:r>
            <a:endParaRPr lang="en-US" altLang="en-US" sz="3200" b="1" dirty="0" smtClean="0">
              <a:solidFill>
                <a:schemeClr val="tx1"/>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514600"/>
            <a:ext cx="2286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98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ubtitle 2"/>
          <p:cNvSpPr txBox="1">
            <a:spLocks/>
          </p:cNvSpPr>
          <p:nvPr/>
        </p:nvSpPr>
        <p:spPr>
          <a:xfrm>
            <a:off x="877037" y="457200"/>
            <a:ext cx="7809763" cy="725713"/>
          </a:xfrm>
          <a:prstGeom prst="rect">
            <a:avLst/>
          </a:prstGeom>
          <a:noFill/>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400"/>
              </a:spcBef>
              <a:spcAft>
                <a:spcPts val="400"/>
              </a:spcAft>
              <a:buNone/>
            </a:pPr>
            <a:r>
              <a:rPr lang="en-US" b="1" dirty="0" smtClean="0">
                <a:solidFill>
                  <a:srgbClr val="FF0000"/>
                </a:solidFill>
                <a:latin typeface="Times New Roman" pitchFamily="18" charset="0"/>
              </a:rPr>
              <a:t>1.3. BẢN CHẤT NHÀ NƯỚC</a:t>
            </a:r>
            <a:r>
              <a:rPr lang="en-US" b="1" dirty="0" smtClean="0">
                <a:latin typeface="Times New Roman" pitchFamily="18" charset="0"/>
              </a:rPr>
              <a:t> (CN Mac – </a:t>
            </a:r>
            <a:r>
              <a:rPr lang="en-US" b="1" dirty="0" err="1" smtClean="0">
                <a:latin typeface="Times New Roman" pitchFamily="18" charset="0"/>
              </a:rPr>
              <a:t>Lê</a:t>
            </a:r>
            <a:r>
              <a:rPr lang="en-US" b="1" dirty="0" smtClean="0">
                <a:latin typeface="Times New Roman" pitchFamily="18" charset="0"/>
              </a:rPr>
              <a:t>)</a:t>
            </a:r>
            <a:endParaRPr lang="en-US" b="1" dirty="0">
              <a:latin typeface="Times New Roman" pitchFamily="18" charset="0"/>
              <a:cs typeface="Times New Roman" pitchFamily="18" charset="0"/>
            </a:endParaRPr>
          </a:p>
        </p:txBody>
      </p:sp>
      <p:sp>
        <p:nvSpPr>
          <p:cNvPr id="3" name="Oval 2"/>
          <p:cNvSpPr/>
          <p:nvPr/>
        </p:nvSpPr>
        <p:spPr>
          <a:xfrm>
            <a:off x="2666999" y="2085432"/>
            <a:ext cx="1143001" cy="10972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Times New Roman" pitchFamily="18" charset="0"/>
              <a:cs typeface="Times New Roman" pitchFamily="18" charset="0"/>
            </a:endParaRPr>
          </a:p>
        </p:txBody>
      </p:sp>
      <p:sp>
        <p:nvSpPr>
          <p:cNvPr id="16" name="Oval 15"/>
          <p:cNvSpPr/>
          <p:nvPr/>
        </p:nvSpPr>
        <p:spPr>
          <a:xfrm>
            <a:off x="1569720" y="4465321"/>
            <a:ext cx="1097280" cy="10972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Times New Roman" pitchFamily="18" charset="0"/>
              <a:cs typeface="Times New Roman" pitchFamily="18" charset="0"/>
            </a:endParaRPr>
          </a:p>
        </p:txBody>
      </p:sp>
      <p:cxnSp>
        <p:nvCxnSpPr>
          <p:cNvPr id="26" name="Straight Connector 25"/>
          <p:cNvCxnSpPr/>
          <p:nvPr/>
        </p:nvCxnSpPr>
        <p:spPr>
          <a:xfrm flipH="1">
            <a:off x="2375263" y="3133205"/>
            <a:ext cx="684368" cy="1354431"/>
          </a:xfrm>
          <a:prstGeom prst="line">
            <a:avLst/>
          </a:prstGeom>
          <a:ln w="28575">
            <a:solidFill>
              <a:srgbClr val="5B5B5B"/>
            </a:solidFill>
            <a:prstDash val="sysDot"/>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533157" y="2138956"/>
            <a:ext cx="5665138" cy="1635826"/>
            <a:chOff x="1447594" y="2338180"/>
            <a:chExt cx="5260485" cy="1401298"/>
          </a:xfrm>
        </p:grpSpPr>
        <p:sp>
          <p:nvSpPr>
            <p:cNvPr id="27" name="Rectangle 26"/>
            <p:cNvSpPr/>
            <p:nvPr/>
          </p:nvSpPr>
          <p:spPr>
            <a:xfrm>
              <a:off x="4330639" y="2338180"/>
              <a:ext cx="2377440" cy="1401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30000"/>
                </a:lnSpc>
                <a:spcBef>
                  <a:spcPts val="600"/>
                </a:spcBef>
                <a:spcAft>
                  <a:spcPts val="600"/>
                </a:spcAft>
              </a:pPr>
              <a:endParaRPr lang="en-US" b="1" dirty="0">
                <a:solidFill>
                  <a:schemeClr val="tx1"/>
                </a:solidFill>
                <a:latin typeface="Times New Roman" pitchFamily="18" charset="0"/>
                <a:cs typeface="Times New Roman" pitchFamily="18" charset="0"/>
              </a:endParaRPr>
            </a:p>
          </p:txBody>
        </p:sp>
        <p:sp>
          <p:nvSpPr>
            <p:cNvPr id="13" name="Rectangle 12"/>
            <p:cNvSpPr/>
            <p:nvPr/>
          </p:nvSpPr>
          <p:spPr>
            <a:xfrm>
              <a:off x="1447594" y="3189884"/>
              <a:ext cx="171535" cy="474572"/>
            </a:xfrm>
            <a:prstGeom prst="rect">
              <a:avLst/>
            </a:prstGeom>
          </p:spPr>
          <p:txBody>
            <a:bodyPr wrap="none">
              <a:spAutoFit/>
            </a:bodyPr>
            <a:lstStyle/>
            <a:p>
              <a:pPr algn="ctr">
                <a:spcBef>
                  <a:spcPts val="1200"/>
                </a:spcBef>
              </a:pPr>
              <a:endParaRPr lang="en-US" sz="3000" b="1" dirty="0">
                <a:latin typeface="Bodoni MT Condensed" pitchFamily="18" charset="0"/>
                <a:cs typeface="Arial" pitchFamily="34" charset="0"/>
              </a:endParaRPr>
            </a:p>
          </p:txBody>
        </p:sp>
      </p:grpSp>
      <p:grpSp>
        <p:nvGrpSpPr>
          <p:cNvPr id="24" name="Group 23"/>
          <p:cNvGrpSpPr/>
          <p:nvPr/>
        </p:nvGrpSpPr>
        <p:grpSpPr>
          <a:xfrm>
            <a:off x="3383280" y="3505200"/>
            <a:ext cx="2377440" cy="1190698"/>
            <a:chOff x="3383280" y="3505200"/>
            <a:chExt cx="2377440" cy="1190698"/>
          </a:xfrm>
        </p:grpSpPr>
        <p:sp>
          <p:nvSpPr>
            <p:cNvPr id="29" name="Rectangle 28"/>
            <p:cNvSpPr/>
            <p:nvPr/>
          </p:nvSpPr>
          <p:spPr>
            <a:xfrm>
              <a:off x="3383280" y="4279374"/>
              <a:ext cx="2377440" cy="416524"/>
            </a:xfrm>
            <a:prstGeom prst="rect">
              <a:avLst/>
            </a:prstGeom>
          </p:spPr>
          <p:txBody>
            <a:bodyPr wrap="square">
              <a:spAutoFit/>
            </a:bodyPr>
            <a:lstStyle/>
            <a:p>
              <a:pPr algn="just">
                <a:lnSpc>
                  <a:spcPct val="130000"/>
                </a:lnSpc>
                <a:spcBef>
                  <a:spcPts val="600"/>
                </a:spcBef>
                <a:spcAft>
                  <a:spcPts val="600"/>
                </a:spcAft>
              </a:pPr>
              <a:endParaRPr lang="en-US" dirty="0">
                <a:latin typeface="Times New Roman" pitchFamily="18" charset="0"/>
                <a:cs typeface="Times New Roman" pitchFamily="18" charset="0"/>
              </a:endParaRPr>
            </a:p>
          </p:txBody>
        </p:sp>
        <p:sp>
          <p:nvSpPr>
            <p:cNvPr id="34" name="Rectangle 33"/>
            <p:cNvSpPr/>
            <p:nvPr/>
          </p:nvSpPr>
          <p:spPr>
            <a:xfrm>
              <a:off x="4479634" y="3505200"/>
              <a:ext cx="184730" cy="553998"/>
            </a:xfrm>
            <a:prstGeom prst="rect">
              <a:avLst/>
            </a:prstGeom>
          </p:spPr>
          <p:txBody>
            <a:bodyPr wrap="none">
              <a:spAutoFit/>
            </a:bodyPr>
            <a:lstStyle/>
            <a:p>
              <a:pPr algn="ctr">
                <a:spcBef>
                  <a:spcPts val="1200"/>
                </a:spcBef>
              </a:pPr>
              <a:endParaRPr lang="en-US" sz="3000" b="1" dirty="0">
                <a:solidFill>
                  <a:schemeClr val="bg1">
                    <a:lumMod val="95000"/>
                  </a:schemeClr>
                </a:solidFill>
                <a:latin typeface="Bodoni MT Condensed" pitchFamily="18" charset="0"/>
                <a:cs typeface="Arial" pitchFamily="34" charset="0"/>
              </a:endParaRPr>
            </a:p>
          </p:txBody>
        </p:sp>
      </p:grpSp>
      <p:sp>
        <p:nvSpPr>
          <p:cNvPr id="42" name="Right Arrow 41"/>
          <p:cNvSpPr/>
          <p:nvPr/>
        </p:nvSpPr>
        <p:spPr>
          <a:xfrm>
            <a:off x="3713375" y="1681572"/>
            <a:ext cx="4592425" cy="19050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u-ES" b="1" dirty="0" smtClean="0">
              <a:solidFill>
                <a:schemeClr val="tx1"/>
              </a:solidFill>
              <a:latin typeface="Times New Roman" pitchFamily="18" charset="0"/>
              <a:cs typeface="Times New Roman" pitchFamily="18" charset="0"/>
            </a:endParaRPr>
          </a:p>
          <a:p>
            <a:pPr algn="just"/>
            <a:r>
              <a:rPr lang="en-US" sz="2600" b="1" dirty="0" err="1" smtClean="0">
                <a:solidFill>
                  <a:schemeClr val="tx1"/>
                </a:solidFill>
                <a:latin typeface="Times New Roman" pitchFamily="18" charset="0"/>
                <a:cs typeface="Times New Roman" pitchFamily="18" charset="0"/>
              </a:rPr>
              <a:t>Tính</a:t>
            </a:r>
            <a:r>
              <a:rPr lang="en-US" sz="2600" b="1" dirty="0" smtClean="0">
                <a:solidFill>
                  <a:schemeClr val="tx1"/>
                </a:solidFill>
                <a:latin typeface="Times New Roman" pitchFamily="18" charset="0"/>
                <a:cs typeface="Times New Roman" pitchFamily="18" charset="0"/>
              </a:rPr>
              <a:t> </a:t>
            </a:r>
            <a:r>
              <a:rPr lang="en-US" sz="2600" b="1" dirty="0" err="1" smtClean="0">
                <a:solidFill>
                  <a:schemeClr val="tx1"/>
                </a:solidFill>
                <a:latin typeface="Times New Roman" pitchFamily="18" charset="0"/>
                <a:cs typeface="Times New Roman" pitchFamily="18" charset="0"/>
              </a:rPr>
              <a:t>giai</a:t>
            </a:r>
            <a:r>
              <a:rPr lang="en-US" sz="2600" b="1" dirty="0" smtClean="0">
                <a:solidFill>
                  <a:schemeClr val="tx1"/>
                </a:solidFill>
                <a:latin typeface="Times New Roman" pitchFamily="18" charset="0"/>
                <a:cs typeface="Times New Roman" pitchFamily="18" charset="0"/>
              </a:rPr>
              <a:t> </a:t>
            </a:r>
            <a:r>
              <a:rPr lang="en-US" sz="2600" b="1" dirty="0" err="1" smtClean="0">
                <a:solidFill>
                  <a:schemeClr val="tx1"/>
                </a:solidFill>
                <a:latin typeface="Times New Roman" pitchFamily="18" charset="0"/>
                <a:cs typeface="Times New Roman" pitchFamily="18" charset="0"/>
              </a:rPr>
              <a:t>cấp</a:t>
            </a:r>
            <a:endParaRPr lang="en-US" sz="2600" b="1" dirty="0">
              <a:solidFill>
                <a:schemeClr val="tx1"/>
              </a:solidFill>
              <a:latin typeface="Times New Roman" pitchFamily="18" charset="0"/>
              <a:cs typeface="Times New Roman" pitchFamily="18" charset="0"/>
            </a:endParaRPr>
          </a:p>
          <a:p>
            <a:pPr algn="ctr"/>
            <a:endParaRPr lang="en-US" b="1" dirty="0"/>
          </a:p>
        </p:txBody>
      </p:sp>
      <p:sp>
        <p:nvSpPr>
          <p:cNvPr id="43" name="Right Arrow 42"/>
          <p:cNvSpPr/>
          <p:nvPr/>
        </p:nvSpPr>
        <p:spPr>
          <a:xfrm>
            <a:off x="2438400" y="4059199"/>
            <a:ext cx="5521920" cy="188440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itchFamily="18" charset="0"/>
              <a:cs typeface="Times New Roman" pitchFamily="18" charset="0"/>
            </a:endParaRPr>
          </a:p>
          <a:p>
            <a:pPr algn="just"/>
            <a:r>
              <a:rPr lang="en-US" sz="2600" b="1" dirty="0" err="1" smtClean="0">
                <a:solidFill>
                  <a:schemeClr val="tx1"/>
                </a:solidFill>
                <a:latin typeface="Times New Roman" pitchFamily="18" charset="0"/>
                <a:cs typeface="Times New Roman" pitchFamily="18" charset="0"/>
              </a:rPr>
              <a:t>Tính</a:t>
            </a:r>
            <a:r>
              <a:rPr lang="en-US" sz="2600" b="1" dirty="0" smtClean="0">
                <a:solidFill>
                  <a:schemeClr val="tx1"/>
                </a:solidFill>
                <a:latin typeface="Times New Roman" pitchFamily="18" charset="0"/>
                <a:cs typeface="Times New Roman" pitchFamily="18" charset="0"/>
              </a:rPr>
              <a:t> </a:t>
            </a:r>
            <a:r>
              <a:rPr lang="en-US" sz="2600" b="1" dirty="0" err="1" smtClean="0">
                <a:solidFill>
                  <a:schemeClr val="tx1"/>
                </a:solidFill>
                <a:latin typeface="Times New Roman" pitchFamily="18" charset="0"/>
                <a:cs typeface="Times New Roman" pitchFamily="18" charset="0"/>
              </a:rPr>
              <a:t>xã</a:t>
            </a:r>
            <a:r>
              <a:rPr lang="en-US" sz="2600" b="1" dirty="0" smtClean="0">
                <a:solidFill>
                  <a:schemeClr val="tx1"/>
                </a:solidFill>
                <a:latin typeface="Times New Roman" pitchFamily="18" charset="0"/>
                <a:cs typeface="Times New Roman" pitchFamily="18" charset="0"/>
              </a:rPr>
              <a:t> </a:t>
            </a:r>
            <a:r>
              <a:rPr lang="en-US" sz="2600" b="1" dirty="0" err="1" smtClean="0">
                <a:solidFill>
                  <a:schemeClr val="tx1"/>
                </a:solidFill>
                <a:latin typeface="Times New Roman" pitchFamily="18" charset="0"/>
                <a:cs typeface="Times New Roman" pitchFamily="18" charset="0"/>
              </a:rPr>
              <a:t>hội</a:t>
            </a:r>
            <a:endParaRPr lang="en-US" sz="2600" b="1" dirty="0">
              <a:solidFill>
                <a:schemeClr val="tx1"/>
              </a:solidFill>
              <a:latin typeface="Times New Roman" pitchFamily="18" charset="0"/>
              <a:cs typeface="Times New Roman" pitchFamily="18" charset="0"/>
            </a:endParaRPr>
          </a:p>
          <a:p>
            <a:pPr algn="ctr"/>
            <a:endParaRPr lang="en-US" b="1" dirty="0"/>
          </a:p>
        </p:txBody>
      </p:sp>
      <p:sp>
        <p:nvSpPr>
          <p:cNvPr id="5" name="TextBox 4"/>
          <p:cNvSpPr txBox="1"/>
          <p:nvPr/>
        </p:nvSpPr>
        <p:spPr>
          <a:xfrm>
            <a:off x="228600" y="2085432"/>
            <a:ext cx="1600201" cy="2677656"/>
          </a:xfrm>
          <a:prstGeom prst="rect">
            <a:avLst/>
          </a:prstGeom>
          <a:noFill/>
        </p:spPr>
        <p:txBody>
          <a:bodyPr wrap="square" rtlCol="0">
            <a:spAutoFit/>
          </a:bodyPr>
          <a:lstStyle/>
          <a:p>
            <a:r>
              <a:rPr lang="en-US" sz="2800" b="1" dirty="0" err="1" smtClean="0">
                <a:solidFill>
                  <a:srgbClr val="FF0000"/>
                </a:solidFill>
                <a:latin typeface="Times New Roman" pitchFamily="18" charset="0"/>
                <a:cs typeface="Times New Roman" pitchFamily="18" charset="0"/>
              </a:rPr>
              <a:t>Vấn</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đề</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mấu</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chốt</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và</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mâu</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thuẫn</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của</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mọi</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thời</a:t>
            </a:r>
            <a:r>
              <a:rPr lang="en-US" sz="2800" b="1" dirty="0" smtClean="0">
                <a:solidFill>
                  <a:srgbClr val="FF0000"/>
                </a:solidFill>
                <a:latin typeface="Times New Roman" pitchFamily="18" charset="0"/>
                <a:cs typeface="Times New Roman" pitchFamily="18" charset="0"/>
              </a:rPr>
              <a:t> </a:t>
            </a:r>
            <a:r>
              <a:rPr lang="en-US" sz="2800" b="1" dirty="0" err="1" smtClean="0">
                <a:solidFill>
                  <a:srgbClr val="FF0000"/>
                </a:solidFill>
                <a:latin typeface="Times New Roman" pitchFamily="18" charset="0"/>
                <a:cs typeface="Times New Roman" pitchFamily="18" charset="0"/>
              </a:rPr>
              <a:t>đại</a:t>
            </a:r>
            <a:endParaRPr lang="en-US" sz="28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22581427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568015268"/>
              </p:ext>
            </p:extLst>
          </p:nvPr>
        </p:nvGraphicFramePr>
        <p:xfrm>
          <a:off x="76200" y="1447800"/>
          <a:ext cx="89154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p:cNvSpPr>
            <a:spLocks noGrp="1"/>
          </p:cNvSpPr>
          <p:nvPr>
            <p:ph type="title"/>
          </p:nvPr>
        </p:nvSpPr>
        <p:spPr>
          <a:xfrm>
            <a:off x="0" y="0"/>
            <a:ext cx="9144000" cy="762000"/>
          </a:xfrm>
          <a:prstGeom prst="roundRect">
            <a:avLst/>
          </a:prstGeom>
          <a:solidFill>
            <a:srgbClr val="FFFF00"/>
          </a:solidFill>
        </p:spPr>
        <p:style>
          <a:lnRef idx="1">
            <a:schemeClr val="accent5"/>
          </a:lnRef>
          <a:fillRef idx="2">
            <a:schemeClr val="accent5"/>
          </a:fillRef>
          <a:effectRef idx="1">
            <a:schemeClr val="accent5"/>
          </a:effectRef>
          <a:fontRef idx="minor">
            <a:schemeClr val="dk1"/>
          </a:fontRef>
        </p:style>
        <p:txBody>
          <a:bodyPr rtlCol="0" anchor="ctr">
            <a:normAutofit/>
          </a:bodyPr>
          <a:lstStyle/>
          <a:p>
            <a:pPr algn="ctr"/>
            <a:r>
              <a:rPr lang="en-US" sz="2800" b="1" smtClean="0">
                <a:latin typeface="Times New Roman" pitchFamily="18" charset="0"/>
                <a:cs typeface="Times New Roman" pitchFamily="18" charset="0"/>
              </a:rPr>
              <a:t>1.3.1. Tính </a:t>
            </a:r>
            <a:r>
              <a:rPr lang="en-US" sz="2800" b="1">
                <a:latin typeface="Times New Roman" pitchFamily="18" charset="0"/>
                <a:cs typeface="Times New Roman" pitchFamily="18" charset="0"/>
              </a:rPr>
              <a:t>giai cấp của Nhà nước</a:t>
            </a:r>
            <a:endParaRPr lang="en-US" sz="2500" b="1" dirty="0"/>
          </a:p>
        </p:txBody>
      </p:sp>
    </p:spTree>
    <p:extLst>
      <p:ext uri="{BB962C8B-B14F-4D97-AF65-F5344CB8AC3E}">
        <p14:creationId xmlns:p14="http://schemas.microsoft.com/office/powerpoint/2010/main" val="9540566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3"/>
          <p:cNvGrpSpPr>
            <a:grpSpLocks/>
          </p:cNvGrpSpPr>
          <p:nvPr/>
        </p:nvGrpSpPr>
        <p:grpSpPr bwMode="auto">
          <a:xfrm>
            <a:off x="1066800" y="1913345"/>
            <a:ext cx="7315200" cy="1246187"/>
            <a:chOff x="912" y="1008"/>
            <a:chExt cx="3984" cy="912"/>
          </a:xfrm>
        </p:grpSpPr>
        <p:sp>
          <p:nvSpPr>
            <p:cNvPr id="6162" name="AutoShape 4"/>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6163" name="Group 5"/>
            <p:cNvGrpSpPr>
              <a:grpSpLocks/>
            </p:cNvGrpSpPr>
            <p:nvPr/>
          </p:nvGrpSpPr>
          <p:grpSpPr bwMode="auto">
            <a:xfrm>
              <a:off x="999" y="1092"/>
              <a:ext cx="768" cy="746"/>
              <a:chOff x="999" y="1092"/>
              <a:chExt cx="768" cy="746"/>
            </a:xfrm>
          </p:grpSpPr>
          <p:sp>
            <p:nvSpPr>
              <p:cNvPr id="51" name="AutoShape 6"/>
              <p:cNvSpPr>
                <a:spLocks noChangeArrowheads="1"/>
              </p:cNvSpPr>
              <p:nvPr/>
            </p:nvSpPr>
            <p:spPr bwMode="gray">
              <a:xfrm>
                <a:off x="999" y="1092"/>
                <a:ext cx="768" cy="746"/>
              </a:xfrm>
              <a:prstGeom prst="roundRect">
                <a:avLst>
                  <a:gd name="adj" fmla="val 11921"/>
                </a:avLst>
              </a:prstGeom>
              <a:ln>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en-US">
                  <a:cs typeface="+mn-cs"/>
                </a:endParaRPr>
              </a:p>
            </p:txBody>
          </p:sp>
          <p:sp>
            <p:nvSpPr>
              <p:cNvPr id="52" name="Freeform 7"/>
              <p:cNvSpPr>
                <a:spLocks/>
              </p:cNvSpPr>
              <p:nvPr/>
            </p:nvSpPr>
            <p:spPr bwMode="gray">
              <a:xfrm>
                <a:off x="1047" y="1139"/>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defRPr/>
                </a:pPr>
                <a:endParaRPr lang="en-US">
                  <a:cs typeface="+mn-cs"/>
                </a:endParaRPr>
              </a:p>
            </p:txBody>
          </p:sp>
          <p:sp>
            <p:nvSpPr>
              <p:cNvPr id="53" name="Text Box 8"/>
              <p:cNvSpPr txBox="1">
                <a:spLocks noChangeArrowheads="1"/>
              </p:cNvSpPr>
              <p:nvPr/>
            </p:nvSpPr>
            <p:spPr bwMode="gray">
              <a:xfrm>
                <a:off x="1266" y="1295"/>
                <a:ext cx="21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en-US" sz="2800" smtClean="0">
                    <a:solidFill>
                      <a:srgbClr val="FFFFFF"/>
                    </a:solidFill>
                    <a:effectLst>
                      <a:outerShdw blurRad="38100" dist="38100" dir="2700000" algn="tl">
                        <a:srgbClr val="C0C0C0"/>
                      </a:outerShdw>
                    </a:effectLst>
                    <a:latin typeface="Times New Roman" pitchFamily="18" charset="0"/>
                    <a:cs typeface="Times New Roman" pitchFamily="18" charset="0"/>
                  </a:rPr>
                  <a:t>1</a:t>
                </a:r>
                <a:endParaRPr lang="en-US" sz="2800">
                  <a:solidFill>
                    <a:srgbClr val="FFFFFF"/>
                  </a:solidFill>
                  <a:effectLst>
                    <a:outerShdw blurRad="38100" dist="38100" dir="2700000" algn="tl">
                      <a:srgbClr val="C0C0C0"/>
                    </a:outerShdw>
                  </a:effectLst>
                  <a:latin typeface="Times New Roman" pitchFamily="18" charset="0"/>
                  <a:cs typeface="Times New Roman" pitchFamily="18" charset="0"/>
                </a:endParaRPr>
              </a:p>
            </p:txBody>
          </p:sp>
        </p:grpSp>
        <p:sp>
          <p:nvSpPr>
            <p:cNvPr id="6164" name="Text Box 9"/>
            <p:cNvSpPr txBox="1">
              <a:spLocks noChangeArrowheads="1"/>
            </p:cNvSpPr>
            <p:nvPr/>
          </p:nvSpPr>
          <p:spPr bwMode="gray">
            <a:xfrm>
              <a:off x="1865" y="1041"/>
              <a:ext cx="2928" cy="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just">
                <a:lnSpc>
                  <a:spcPct val="130000"/>
                </a:lnSpc>
              </a:pPr>
              <a:r>
                <a:rPr lang="en-US" sz="2800" b="0">
                  <a:latin typeface="Times New Roman" pitchFamily="18" charset="0"/>
                  <a:cs typeface="Times New Roman" pitchFamily="18" charset="0"/>
                </a:rPr>
                <a:t>Nhà nước tổ chức và quản lý tất cả các lĩnh vực trong xã hội</a:t>
              </a:r>
              <a:endParaRPr lang="en-US" sz="2800" b="0" dirty="0">
                <a:latin typeface="Times New Roman" pitchFamily="18" charset="0"/>
                <a:cs typeface="Times New Roman" pitchFamily="18" charset="0"/>
              </a:endParaRPr>
            </a:p>
          </p:txBody>
        </p:sp>
      </p:grpSp>
      <p:grpSp>
        <p:nvGrpSpPr>
          <p:cNvPr id="6147" name="Group 10"/>
          <p:cNvGrpSpPr>
            <a:grpSpLocks/>
          </p:cNvGrpSpPr>
          <p:nvPr/>
        </p:nvGrpSpPr>
        <p:grpSpPr bwMode="auto">
          <a:xfrm>
            <a:off x="1066801" y="3564882"/>
            <a:ext cx="7467599" cy="1815991"/>
            <a:chOff x="912" y="1983"/>
            <a:chExt cx="4075" cy="1329"/>
          </a:xfrm>
        </p:grpSpPr>
        <p:sp>
          <p:nvSpPr>
            <p:cNvPr id="6156" name="AutoShape 11"/>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6157" name="Group 12"/>
            <p:cNvGrpSpPr>
              <a:grpSpLocks/>
            </p:cNvGrpSpPr>
            <p:nvPr/>
          </p:nvGrpSpPr>
          <p:grpSpPr bwMode="auto">
            <a:xfrm>
              <a:off x="999" y="2100"/>
              <a:ext cx="768" cy="746"/>
              <a:chOff x="999" y="2100"/>
              <a:chExt cx="768" cy="746"/>
            </a:xfrm>
          </p:grpSpPr>
          <p:sp>
            <p:nvSpPr>
              <p:cNvPr id="58" name="AutoShape 13"/>
              <p:cNvSpPr>
                <a:spLocks noChangeArrowheads="1"/>
              </p:cNvSpPr>
              <p:nvPr/>
            </p:nvSpPr>
            <p:spPr bwMode="gray">
              <a:xfrm>
                <a:off x="999" y="2100"/>
                <a:ext cx="768" cy="746"/>
              </a:xfrm>
              <a:prstGeom prst="roundRect">
                <a:avLst>
                  <a:gd name="adj" fmla="val 11921"/>
                </a:avLst>
              </a:prstGeom>
              <a:ln>
                <a:headEnd/>
                <a:tailEnd/>
              </a:ln>
              <a:ex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n-US">
                  <a:cs typeface="+mn-cs"/>
                </a:endParaRPr>
              </a:p>
            </p:txBody>
          </p:sp>
          <p:sp>
            <p:nvSpPr>
              <p:cNvPr id="59" name="Freeform 14"/>
              <p:cNvSpPr>
                <a:spLocks/>
              </p:cNvSpPr>
              <p:nvPr/>
            </p:nvSpPr>
            <p:spPr bwMode="gray">
              <a:xfrm>
                <a:off x="1047" y="2147"/>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defRPr/>
                </a:pPr>
                <a:endParaRPr lang="en-US">
                  <a:cs typeface="+mn-cs"/>
                </a:endParaRPr>
              </a:p>
            </p:txBody>
          </p:sp>
          <p:sp>
            <p:nvSpPr>
              <p:cNvPr id="60" name="Text Box 15"/>
              <p:cNvSpPr txBox="1">
                <a:spLocks noChangeArrowheads="1"/>
              </p:cNvSpPr>
              <p:nvPr/>
            </p:nvSpPr>
            <p:spPr bwMode="gray">
              <a:xfrm>
                <a:off x="1264" y="2304"/>
                <a:ext cx="21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en-US" sz="2800" smtClean="0">
                    <a:solidFill>
                      <a:srgbClr val="FFFFFF"/>
                    </a:solidFill>
                    <a:effectLst>
                      <a:outerShdw blurRad="38100" dist="38100" dir="2700000" algn="tl">
                        <a:srgbClr val="C0C0C0"/>
                      </a:outerShdw>
                    </a:effectLst>
                    <a:latin typeface="Times New Roman" pitchFamily="18" charset="0"/>
                    <a:cs typeface="Times New Roman" pitchFamily="18" charset="0"/>
                  </a:rPr>
                  <a:t>2</a:t>
                </a:r>
                <a:endParaRPr lang="en-US" sz="2800">
                  <a:solidFill>
                    <a:srgbClr val="FFFFFF"/>
                  </a:solidFill>
                  <a:effectLst>
                    <a:outerShdw blurRad="38100" dist="38100" dir="2700000" algn="tl">
                      <a:srgbClr val="C0C0C0"/>
                    </a:outerShdw>
                  </a:effectLst>
                  <a:latin typeface="Times New Roman" pitchFamily="18" charset="0"/>
                  <a:cs typeface="Times New Roman" pitchFamily="18" charset="0"/>
                </a:endParaRPr>
              </a:p>
            </p:txBody>
          </p:sp>
        </p:grpSp>
        <p:sp>
          <p:nvSpPr>
            <p:cNvPr id="57" name="Text Box 16"/>
            <p:cNvSpPr txBox="1">
              <a:spLocks noChangeArrowheads="1"/>
            </p:cNvSpPr>
            <p:nvPr/>
          </p:nvSpPr>
          <p:spPr bwMode="gray">
            <a:xfrm>
              <a:off x="1786" y="1983"/>
              <a:ext cx="3201" cy="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sz="2800">
                  <a:latin typeface="Times New Roman" pitchFamily="18" charset="0"/>
                  <a:cs typeface="Times New Roman" pitchFamily="18" charset="0"/>
                </a:rPr>
                <a:t>Nhà nước xây dựng các công trình công cộng, cơ sở hạ tầng, công trình thủy lợi</a:t>
              </a:r>
            </a:p>
            <a:p>
              <a:pPr eaLnBrk="0" hangingPunct="0">
                <a:defRPr/>
              </a:pPr>
              <a:endParaRPr lang="en-US" sz="2800" b="1" i="1">
                <a:solidFill>
                  <a:srgbClr val="FF0000"/>
                </a:solidFill>
                <a:latin typeface="Times New Roman" pitchFamily="18" charset="0"/>
                <a:cs typeface="Times New Roman" pitchFamily="18" charset="0"/>
              </a:endParaRPr>
            </a:p>
          </p:txBody>
        </p:sp>
      </p:grpSp>
      <p:grpSp>
        <p:nvGrpSpPr>
          <p:cNvPr id="6148" name="Group 17"/>
          <p:cNvGrpSpPr>
            <a:grpSpLocks/>
          </p:cNvGrpSpPr>
          <p:nvPr/>
        </p:nvGrpSpPr>
        <p:grpSpPr bwMode="auto">
          <a:xfrm>
            <a:off x="1066801" y="5264630"/>
            <a:ext cx="7300838" cy="1643820"/>
            <a:chOff x="912" y="3036"/>
            <a:chExt cx="3984" cy="1203"/>
          </a:xfrm>
        </p:grpSpPr>
        <p:sp>
          <p:nvSpPr>
            <p:cNvPr id="6150" name="AutoShape 18"/>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6151" name="Group 19"/>
            <p:cNvGrpSpPr>
              <a:grpSpLocks/>
            </p:cNvGrpSpPr>
            <p:nvPr/>
          </p:nvGrpSpPr>
          <p:grpSpPr bwMode="auto">
            <a:xfrm>
              <a:off x="999" y="3120"/>
              <a:ext cx="768" cy="746"/>
              <a:chOff x="999" y="3120"/>
              <a:chExt cx="768" cy="746"/>
            </a:xfrm>
          </p:grpSpPr>
          <p:sp>
            <p:nvSpPr>
              <p:cNvPr id="65" name="AutoShape 20"/>
              <p:cNvSpPr>
                <a:spLocks noChangeArrowheads="1"/>
              </p:cNvSpPr>
              <p:nvPr/>
            </p:nvSpPr>
            <p:spPr bwMode="gray">
              <a:xfrm>
                <a:off x="999" y="3120"/>
                <a:ext cx="768" cy="746"/>
              </a:xfrm>
              <a:prstGeom prst="roundRect">
                <a:avLst>
                  <a:gd name="adj" fmla="val 11921"/>
                </a:avLst>
              </a:prstGeom>
              <a:ln>
                <a:headEnd/>
                <a:tailEnd/>
              </a:ln>
              <a:extLst/>
            </p:spPr>
            <p:style>
              <a:lnRef idx="1">
                <a:schemeClr val="dk1"/>
              </a:lnRef>
              <a:fillRef idx="3">
                <a:schemeClr val="dk1"/>
              </a:fillRef>
              <a:effectRef idx="2">
                <a:schemeClr val="dk1"/>
              </a:effectRef>
              <a:fontRef idx="minor">
                <a:schemeClr val="lt1"/>
              </a:fontRef>
            </p:style>
            <p:txBody>
              <a:bodyPr wrap="none" anchor="ctr"/>
              <a:lstStyle/>
              <a:p>
                <a:pPr>
                  <a:defRPr/>
                </a:pPr>
                <a:endParaRPr lang="en-US">
                  <a:cs typeface="+mn-cs"/>
                </a:endParaRPr>
              </a:p>
            </p:txBody>
          </p:sp>
          <p:sp>
            <p:nvSpPr>
              <p:cNvPr id="66" name="Freeform 21"/>
              <p:cNvSpPr>
                <a:spLocks/>
              </p:cNvSpPr>
              <p:nvPr/>
            </p:nvSpPr>
            <p:spPr bwMode="gray">
              <a:xfrm>
                <a:off x="1047" y="3167"/>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100000">
                    <a:schemeClr val="folHlink">
                      <a:alpha val="0"/>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defRPr/>
                </a:pPr>
                <a:endParaRPr lang="en-US">
                  <a:cs typeface="+mn-cs"/>
                </a:endParaRPr>
              </a:p>
            </p:txBody>
          </p:sp>
          <p:sp>
            <p:nvSpPr>
              <p:cNvPr id="67" name="Text Box 22"/>
              <p:cNvSpPr txBox="1">
                <a:spLocks noChangeArrowheads="1"/>
              </p:cNvSpPr>
              <p:nvPr/>
            </p:nvSpPr>
            <p:spPr bwMode="gray">
              <a:xfrm>
                <a:off x="1263" y="3324"/>
                <a:ext cx="216"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en-US" sz="2800" smtClean="0">
                    <a:solidFill>
                      <a:srgbClr val="FFFFFF"/>
                    </a:solidFill>
                    <a:effectLst>
                      <a:outerShdw blurRad="38100" dist="38100" dir="2700000" algn="tl">
                        <a:srgbClr val="C0C0C0"/>
                      </a:outerShdw>
                    </a:effectLst>
                    <a:latin typeface="Times New Roman" pitchFamily="18" charset="0"/>
                    <a:cs typeface="Times New Roman" pitchFamily="18" charset="0"/>
                  </a:rPr>
                  <a:t>3</a:t>
                </a:r>
                <a:endParaRPr lang="en-US" sz="2800">
                  <a:solidFill>
                    <a:srgbClr val="FFFFFF"/>
                  </a:solidFill>
                  <a:effectLst>
                    <a:outerShdw blurRad="38100" dist="38100" dir="2700000" algn="tl">
                      <a:srgbClr val="C0C0C0"/>
                    </a:outerShdw>
                  </a:effectLst>
                  <a:latin typeface="Times New Roman" pitchFamily="18" charset="0"/>
                  <a:cs typeface="Times New Roman" pitchFamily="18" charset="0"/>
                </a:endParaRPr>
              </a:p>
            </p:txBody>
          </p:sp>
        </p:grpSp>
        <p:sp>
          <p:nvSpPr>
            <p:cNvPr id="64" name="Text Box 23"/>
            <p:cNvSpPr txBox="1">
              <a:spLocks noChangeArrowheads="1"/>
            </p:cNvSpPr>
            <p:nvPr/>
          </p:nvSpPr>
          <p:spPr bwMode="gray">
            <a:xfrm>
              <a:off x="1844" y="3036"/>
              <a:ext cx="2928" cy="1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en-US" sz="2800">
                  <a:latin typeface="Times New Roman" pitchFamily="18" charset="0"/>
                  <a:cs typeface="Times New Roman" pitchFamily="18" charset="0"/>
                </a:rPr>
                <a:t>Nhà nước bảo vệ an ninh chính trị, trật tự an toàn xã hội</a:t>
              </a:r>
            </a:p>
            <a:p>
              <a:pPr eaLnBrk="0" hangingPunct="0">
                <a:defRPr/>
              </a:pPr>
              <a:endParaRPr lang="en-US" sz="2800" b="1">
                <a:latin typeface="Times New Roman" pitchFamily="18" charset="0"/>
                <a:cs typeface="Times New Roman" pitchFamily="18" charset="0"/>
              </a:endParaRPr>
            </a:p>
          </p:txBody>
        </p:sp>
      </p:grpSp>
      <p:sp>
        <p:nvSpPr>
          <p:cNvPr id="6149" name="Rectangle 2"/>
          <p:cNvSpPr>
            <a:spLocks noGrp="1" noChangeArrowheads="1"/>
          </p:cNvSpPr>
          <p:nvPr>
            <p:ph type="title"/>
          </p:nvPr>
        </p:nvSpPr>
        <p:spPr>
          <a:xfrm>
            <a:off x="1066800" y="304800"/>
            <a:ext cx="7605712" cy="976312"/>
          </a:xfrm>
        </p:spPr>
        <p:txBody>
          <a:bodyPr>
            <a:noAutofit/>
          </a:bodyPr>
          <a:lstStyle/>
          <a:p>
            <a:pPr algn="just"/>
            <a:r>
              <a:rPr lang="en-US" sz="3200" b="1" smtClean="0">
                <a:latin typeface="Times New Roman" pitchFamily="18" charset="0"/>
                <a:cs typeface="Times New Roman" pitchFamily="18" charset="0"/>
              </a:rPr>
              <a:t>1.3.2. Tính </a:t>
            </a:r>
            <a:r>
              <a:rPr lang="en-US" sz="3200" b="1">
                <a:latin typeface="Times New Roman" pitchFamily="18" charset="0"/>
                <a:cs typeface="Times New Roman" pitchFamily="18" charset="0"/>
              </a:rPr>
              <a:t>xã hội của Nhà nước</a:t>
            </a:r>
            <a:endParaRPr lang="en-US" sz="3200" smtClean="0">
              <a:latin typeface="Times New Roman" pitchFamily="18" charset="0"/>
              <a:cs typeface="Times New Roman" pitchFamily="18" charset="0"/>
            </a:endParaRPr>
          </a:p>
        </p:txBody>
      </p:sp>
    </p:spTree>
    <p:extLst>
      <p:ext uri="{BB962C8B-B14F-4D97-AF65-F5344CB8AC3E}">
        <p14:creationId xmlns:p14="http://schemas.microsoft.com/office/powerpoint/2010/main" val="22174765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additive="base">
                                        <p:cTn id="7" dur="500" fill="hold"/>
                                        <p:tgtEl>
                                          <p:spTgt spid="6149"/>
                                        </p:tgtEl>
                                        <p:attrNameLst>
                                          <p:attrName>ppt_x</p:attrName>
                                        </p:attrNameLst>
                                      </p:cBhvr>
                                      <p:tavLst>
                                        <p:tav tm="0">
                                          <p:val>
                                            <p:strVal val="#ppt_x"/>
                                          </p:val>
                                        </p:tav>
                                        <p:tav tm="100000">
                                          <p:val>
                                            <p:strVal val="#ppt_x"/>
                                          </p:val>
                                        </p:tav>
                                      </p:tavLst>
                                    </p:anim>
                                    <p:anim calcmode="lin" valueType="num">
                                      <p:cBhvr additive="base">
                                        <p:cTn id="8"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7"/>
                                        </p:tgtEl>
                                        <p:attrNameLst>
                                          <p:attrName>style.visibility</p:attrName>
                                        </p:attrNameLst>
                                      </p:cBhvr>
                                      <p:to>
                                        <p:strVal val="visible"/>
                                      </p:to>
                                    </p:set>
                                    <p:anim calcmode="lin" valueType="num">
                                      <p:cBhvr additive="base">
                                        <p:cTn id="19" dur="500" fill="hold"/>
                                        <p:tgtEl>
                                          <p:spTgt spid="6147"/>
                                        </p:tgtEl>
                                        <p:attrNameLst>
                                          <p:attrName>ppt_x</p:attrName>
                                        </p:attrNameLst>
                                      </p:cBhvr>
                                      <p:tavLst>
                                        <p:tav tm="0">
                                          <p:val>
                                            <p:strVal val="#ppt_x"/>
                                          </p:val>
                                        </p:tav>
                                        <p:tav tm="100000">
                                          <p:val>
                                            <p:strVal val="#ppt_x"/>
                                          </p:val>
                                        </p:tav>
                                      </p:tavLst>
                                    </p:anim>
                                    <p:anim calcmode="lin" valueType="num">
                                      <p:cBhvr additive="base">
                                        <p:cTn id="20"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8"/>
                                        </p:tgtEl>
                                        <p:attrNameLst>
                                          <p:attrName>style.visibility</p:attrName>
                                        </p:attrNameLst>
                                      </p:cBhvr>
                                      <p:to>
                                        <p:strVal val="visible"/>
                                      </p:to>
                                    </p:set>
                                    <p:anim calcmode="lin" valueType="num">
                                      <p:cBhvr additive="base">
                                        <p:cTn id="25" dur="500" fill="hold"/>
                                        <p:tgtEl>
                                          <p:spTgt spid="6148"/>
                                        </p:tgtEl>
                                        <p:attrNameLst>
                                          <p:attrName>ppt_x</p:attrName>
                                        </p:attrNameLst>
                                      </p:cBhvr>
                                      <p:tavLst>
                                        <p:tav tm="0">
                                          <p:val>
                                            <p:strVal val="#ppt_x"/>
                                          </p:val>
                                        </p:tav>
                                        <p:tav tm="100000">
                                          <p:val>
                                            <p:strVal val="#ppt_x"/>
                                          </p:val>
                                        </p:tav>
                                      </p:tavLst>
                                    </p:anim>
                                    <p:anim calcmode="lin" valueType="num">
                                      <p:cBhvr additive="base">
                                        <p:cTn id="26"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573920554"/>
              </p:ext>
            </p:extLst>
          </p:nvPr>
        </p:nvGraphicFramePr>
        <p:xfrm>
          <a:off x="533400" y="13716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a:spLocks noGrp="1"/>
          </p:cNvSpPr>
          <p:nvPr>
            <p:ph type="title"/>
          </p:nvPr>
        </p:nvSpPr>
        <p:spPr>
          <a:xfrm>
            <a:off x="914400" y="152400"/>
            <a:ext cx="7315200" cy="838200"/>
          </a:xfrm>
        </p:spPr>
        <p:txBody>
          <a:bodyPr>
            <a:normAutofit/>
          </a:bodyPr>
          <a:lstStyle/>
          <a:p>
            <a:r>
              <a:rPr lang="en-US" sz="3200" b="1" dirty="0">
                <a:solidFill>
                  <a:srgbClr val="FF0000"/>
                </a:solidFill>
                <a:latin typeface="Times New Roman" pitchFamily="18" charset="0"/>
                <a:cs typeface="Times New Roman" pitchFamily="18" charset="0"/>
              </a:rPr>
              <a:t>2. </a:t>
            </a:r>
            <a:r>
              <a:rPr lang="en-US" sz="3200" b="1" dirty="0" err="1">
                <a:solidFill>
                  <a:srgbClr val="FF0000"/>
                </a:solidFill>
                <a:latin typeface="Times New Roman" pitchFamily="18" charset="0"/>
                <a:cs typeface="Times New Roman" pitchFamily="18" charset="0"/>
              </a:rPr>
              <a:t>Đặc</a:t>
            </a:r>
            <a:r>
              <a:rPr lang="en-US" sz="3200" b="1" dirty="0">
                <a:solidFill>
                  <a:srgbClr val="FF0000"/>
                </a:solidFill>
                <a:latin typeface="Times New Roman" pitchFamily="18" charset="0"/>
                <a:cs typeface="Times New Roman" pitchFamily="18" charset="0"/>
              </a:rPr>
              <a:t> </a:t>
            </a:r>
            <a:r>
              <a:rPr lang="en-US" sz="3200" b="1" dirty="0" err="1">
                <a:solidFill>
                  <a:srgbClr val="FF0000"/>
                </a:solidFill>
                <a:latin typeface="Times New Roman" pitchFamily="18" charset="0"/>
                <a:cs typeface="Times New Roman" pitchFamily="18" charset="0"/>
              </a:rPr>
              <a:t>trưng</a:t>
            </a:r>
            <a:r>
              <a:rPr lang="en-US" sz="3200" b="1" dirty="0">
                <a:solidFill>
                  <a:srgbClr val="FF0000"/>
                </a:solidFill>
                <a:latin typeface="Times New Roman" pitchFamily="18" charset="0"/>
                <a:cs typeface="Times New Roman" pitchFamily="18" charset="0"/>
              </a:rPr>
              <a:t> </a:t>
            </a:r>
            <a:r>
              <a:rPr lang="en-US" sz="3200" b="1" dirty="0" err="1">
                <a:solidFill>
                  <a:srgbClr val="FF0000"/>
                </a:solidFill>
                <a:latin typeface="Times New Roman" pitchFamily="18" charset="0"/>
                <a:cs typeface="Times New Roman" pitchFamily="18" charset="0"/>
              </a:rPr>
              <a:t>của</a:t>
            </a:r>
            <a:r>
              <a:rPr lang="en-US" sz="3200" b="1" dirty="0">
                <a:solidFill>
                  <a:srgbClr val="FF0000"/>
                </a:solidFill>
                <a:latin typeface="Times New Roman" pitchFamily="18" charset="0"/>
                <a:cs typeface="Times New Roman" pitchFamily="18" charset="0"/>
              </a:rPr>
              <a:t> </a:t>
            </a:r>
            <a:r>
              <a:rPr lang="en-US" sz="3200" b="1" dirty="0" err="1">
                <a:solidFill>
                  <a:srgbClr val="FF0000"/>
                </a:solidFill>
                <a:latin typeface="Times New Roman" pitchFamily="18" charset="0"/>
                <a:cs typeface="Times New Roman" pitchFamily="18" charset="0"/>
              </a:rPr>
              <a:t>Nhà</a:t>
            </a:r>
            <a:r>
              <a:rPr lang="en-US" sz="3200" b="1" dirty="0">
                <a:solidFill>
                  <a:srgbClr val="FF0000"/>
                </a:solidFill>
                <a:latin typeface="Times New Roman" pitchFamily="18" charset="0"/>
                <a:cs typeface="Times New Roman" pitchFamily="18" charset="0"/>
              </a:rPr>
              <a:t> </a:t>
            </a:r>
            <a:r>
              <a:rPr lang="en-US" sz="3200" b="1" dirty="0" err="1">
                <a:solidFill>
                  <a:srgbClr val="FF0000"/>
                </a:solidFill>
                <a:latin typeface="Times New Roman" pitchFamily="18" charset="0"/>
                <a:cs typeface="Times New Roman" pitchFamily="18" charset="0"/>
              </a:rPr>
              <a:t>nước</a:t>
            </a:r>
            <a:endParaRPr lang="en-US" sz="32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94688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305800" cy="1295400"/>
          </a:xfrm>
        </p:spPr>
        <p:txBody>
          <a:bodyPr>
            <a:normAutofit fontScale="90000"/>
          </a:bodyPr>
          <a:lstStyle/>
          <a:p>
            <a:pPr lvl="0"/>
            <a:r>
              <a:rPr lang="en-US" sz="4000" b="1" dirty="0" smtClean="0">
                <a:latin typeface="Times New Roman" pitchFamily="18" charset="0"/>
                <a:cs typeface="Times New Roman" pitchFamily="18" charset="0"/>
              </a:rPr>
              <a:t>2.1. </a:t>
            </a:r>
            <a:r>
              <a:rPr lang="en-US" sz="4000" b="1" dirty="0" err="1">
                <a:latin typeface="Times New Roman" pitchFamily="18" charset="0"/>
                <a:cs typeface="Times New Roman" pitchFamily="18" charset="0"/>
              </a:rPr>
              <a:t>Thiết</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lập</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quyền</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lực</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chính</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trị</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đặc</a:t>
            </a:r>
            <a:r>
              <a:rPr lang="en-US" sz="4000" b="1" dirty="0">
                <a:latin typeface="Times New Roman" pitchFamily="18" charset="0"/>
                <a:cs typeface="Times New Roman" pitchFamily="18" charset="0"/>
              </a:rPr>
              <a:t> </a:t>
            </a:r>
            <a:r>
              <a:rPr lang="en-US" sz="4000" b="1" dirty="0" err="1">
                <a:latin typeface="Times New Roman" pitchFamily="18" charset="0"/>
                <a:cs typeface="Times New Roman" pitchFamily="18" charset="0"/>
              </a:rPr>
              <a:t>biệt</a:t>
            </a:r>
            <a:r>
              <a:rPr lang="vi-VN" b="1" dirty="0">
                <a:latin typeface="Times New Roman" pitchFamily="18" charset="0"/>
                <a:cs typeface="Times New Roman" pitchFamily="18" charset="0"/>
              </a:rPr>
              <a:t/>
            </a:r>
            <a:br>
              <a:rPr lang="vi-VN"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914400" y="1828800"/>
            <a:ext cx="7696200" cy="4343400"/>
          </a:xfrm>
        </p:spPr>
        <p:txBody>
          <a:bodyPr>
            <a:normAutofit/>
          </a:bodyPr>
          <a:lstStyle/>
          <a:p>
            <a:pPr algn="just"/>
            <a:r>
              <a:rPr lang="en-US" sz="3200" dirty="0" err="1">
                <a:latin typeface="Times New Roman" pitchFamily="18" charset="0"/>
                <a:cs typeface="Times New Roman" pitchFamily="18" charset="0"/>
              </a:rPr>
              <a:t>Q</a:t>
            </a:r>
            <a:r>
              <a:rPr lang="en-US" sz="3200" dirty="0" err="1" smtClean="0">
                <a:latin typeface="Times New Roman" pitchFamily="18" charset="0"/>
                <a:cs typeface="Times New Roman" pitchFamily="18" charset="0"/>
              </a:rPr>
              <a:t>uyền</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lực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của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quyền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lực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chính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trị</a:t>
            </a:r>
            <a:r>
              <a:rPr lang="en-US" sz="3200" dirty="0">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thể</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hiện</a:t>
            </a:r>
            <a:r>
              <a:rPr lang="en-US" sz="3200" i="1" u="sng" dirty="0">
                <a:solidFill>
                  <a:srgbClr val="FF0000"/>
                </a:solidFill>
                <a:latin typeface="Times New Roman" pitchFamily="18" charset="0"/>
                <a:cs typeface="Times New Roman" pitchFamily="18" charset="0"/>
              </a:rPr>
              <a:t> ý </a:t>
            </a:r>
            <a:r>
              <a:rPr lang="en-US" sz="3200" i="1" u="sng" dirty="0" err="1">
                <a:solidFill>
                  <a:srgbClr val="FF0000"/>
                </a:solidFill>
                <a:latin typeface="Times New Roman" pitchFamily="18" charset="0"/>
                <a:cs typeface="Times New Roman" pitchFamily="18" charset="0"/>
              </a:rPr>
              <a:t>chí</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lợi</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ích</a:t>
            </a:r>
            <a:r>
              <a:rPr lang="en-US" sz="3200" i="1" u="sng" dirty="0">
                <a:solidFill>
                  <a:srgbClr val="FF0000"/>
                </a:solidFill>
                <a:latin typeface="Times New Roman" pitchFamily="18" charset="0"/>
                <a:cs typeface="Times New Roman" pitchFamily="18" charset="0"/>
              </a:rPr>
              <a:t> </a:t>
            </a:r>
            <a:r>
              <a:rPr lang="en-US" sz="3200" dirty="0" err="1">
                <a:latin typeface="Times New Roman" pitchFamily="18" charset="0"/>
                <a:cs typeface="Times New Roman" pitchFamily="18" charset="0"/>
              </a:rPr>
              <a:t>của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cấp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thống</a:t>
            </a:r>
            <a:r>
              <a:rPr lang="en-US" sz="3200" dirty="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trị</a:t>
            </a:r>
            <a:endParaRPr lang="en-US" sz="3200" dirty="0" smtClean="0">
              <a:latin typeface="Times New Roman" pitchFamily="18" charset="0"/>
              <a:cs typeface="Times New Roman" pitchFamily="18" charset="0"/>
            </a:endParaRPr>
          </a:p>
          <a:p>
            <a:pPr algn="just"/>
            <a:r>
              <a:rPr lang="en-US" sz="3200" dirty="0" err="1">
                <a:latin typeface="Times New Roman" pitchFamily="18" charset="0"/>
                <a:cs typeface="Times New Roman" pitchFamily="18" charset="0"/>
              </a:rPr>
              <a:t>Nhà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thiết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lập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bộ</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máy</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cưỡng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có</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đội</a:t>
            </a:r>
            <a:r>
              <a:rPr lang="en-US" sz="3200" dirty="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ngũ</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chuyên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làm</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nhiệm</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vụ</a:t>
            </a:r>
            <a:r>
              <a:rPr lang="en-US" sz="3200" dirty="0">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quản</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lý</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xã</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hội</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duy</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trì</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củng</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cố</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địa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vị</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bảo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vệ</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lợi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ích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của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cấp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thống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trị</a:t>
            </a:r>
            <a:r>
              <a:rPr lang="en-US" sz="3200" dirty="0">
                <a:latin typeface="Times New Roman" pitchFamily="18" charset="0"/>
                <a:cs typeface="Times New Roman" pitchFamily="18" charset="0"/>
              </a:rPr>
              <a:t>. </a:t>
            </a:r>
          </a:p>
        </p:txBody>
      </p:sp>
    </p:spTree>
    <p:extLst>
      <p:ext uri="{BB962C8B-B14F-4D97-AF65-F5344CB8AC3E}">
        <p14:creationId xmlns:p14="http://schemas.microsoft.com/office/powerpoint/2010/main" val="309580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smtClean="0">
                <a:latin typeface="Times New Roman" pitchFamily="18" charset="0"/>
                <a:cs typeface="Times New Roman" pitchFamily="18" charset="0"/>
              </a:rPr>
              <a:t>2.2.</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Có</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chủ</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quyền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quốc</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gia</a:t>
            </a:r>
            <a:r>
              <a:rPr lang="vi-VN" b="1" dirty="0">
                <a:latin typeface="Times New Roman" pitchFamily="18" charset="0"/>
                <a:cs typeface="Times New Roman" pitchFamily="18" charset="0"/>
              </a:rPr>
              <a:t/>
            </a:r>
            <a:br>
              <a:rPr lang="vi-VN" b="1"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914400" y="1828800"/>
            <a:ext cx="7315200" cy="4343400"/>
          </a:xfrm>
        </p:spPr>
        <p:txBody>
          <a:bodyPr>
            <a:normAutofit/>
          </a:bodyPr>
          <a:lstStyle/>
          <a:p>
            <a:pPr algn="just"/>
            <a:r>
              <a:rPr lang="en-US" sz="3600" dirty="0" err="1">
                <a:latin typeface="Times New Roman" pitchFamily="18" charset="0"/>
                <a:cs typeface="Times New Roman" pitchFamily="18" charset="0"/>
              </a:rPr>
              <a:t>Chủ</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quyền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quốc</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gia</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là</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phạm</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trù</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mang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tính</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chính</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trị</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pháp</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lý</a:t>
            </a:r>
            <a:r>
              <a:rPr lang="en-US" sz="3600" dirty="0">
                <a:latin typeface="Times New Roman" pitchFamily="18" charset="0"/>
                <a:cs typeface="Times New Roman" pitchFamily="18" charset="0"/>
              </a:rPr>
              <a:t>. </a:t>
            </a:r>
            <a:endParaRPr lang="en-US" sz="3600" dirty="0" smtClean="0">
              <a:latin typeface="Times New Roman" pitchFamily="18" charset="0"/>
              <a:cs typeface="Times New Roman" pitchFamily="18" charset="0"/>
            </a:endParaRPr>
          </a:p>
          <a:p>
            <a:pPr algn="just"/>
            <a:r>
              <a:rPr lang="en-US" sz="3600" dirty="0" err="1" smtClean="0">
                <a:latin typeface="Times New Roman" pitchFamily="18" charset="0"/>
                <a:cs typeface="Times New Roman" pitchFamily="18" charset="0"/>
              </a:rPr>
              <a:t>Chủ</a:t>
            </a:r>
            <a:r>
              <a:rPr lang="en-US" sz="3600" dirty="0" smtClean="0">
                <a:latin typeface="Times New Roman" pitchFamily="18" charset="0"/>
                <a:cs typeface="Times New Roman" pitchFamily="18" charset="0"/>
              </a:rPr>
              <a:t> </a:t>
            </a:r>
            <a:r>
              <a:rPr lang="en-US" sz="3600" dirty="0" err="1">
                <a:latin typeface="Times New Roman" pitchFamily="18" charset="0"/>
                <a:cs typeface="Times New Roman" pitchFamily="18" charset="0"/>
              </a:rPr>
              <a:t>quyền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quốc</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gia</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thể</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hiện</a:t>
            </a:r>
            <a:r>
              <a:rPr lang="en-US" sz="3600" dirty="0">
                <a:latin typeface="Times New Roman" pitchFamily="18" charset="0"/>
                <a:cs typeface="Times New Roman" pitchFamily="18" charset="0"/>
              </a:rPr>
              <a:t> </a:t>
            </a:r>
            <a:r>
              <a:rPr lang="en-US" sz="3600" i="1" u="sng" dirty="0" err="1">
                <a:solidFill>
                  <a:srgbClr val="FF0000"/>
                </a:solidFill>
                <a:latin typeface="Times New Roman" pitchFamily="18" charset="0"/>
                <a:cs typeface="Times New Roman" pitchFamily="18" charset="0"/>
              </a:rPr>
              <a:t>quyền</a:t>
            </a:r>
            <a:r>
              <a:rPr lang="en-US" sz="3600" i="1" u="sng" dirty="0">
                <a:solidFill>
                  <a:srgbClr val="FF0000"/>
                </a:solidFill>
                <a:latin typeface="Times New Roman" pitchFamily="18" charset="0"/>
                <a:cs typeface="Times New Roman" pitchFamily="18" charset="0"/>
              </a:rPr>
              <a:t> </a:t>
            </a:r>
            <a:r>
              <a:rPr lang="en-US" sz="3600" i="1" u="sng" dirty="0" err="1">
                <a:solidFill>
                  <a:srgbClr val="FF0000"/>
                </a:solidFill>
                <a:latin typeface="Times New Roman" pitchFamily="18" charset="0"/>
                <a:cs typeface="Times New Roman" pitchFamily="18" charset="0"/>
              </a:rPr>
              <a:t>tự</a:t>
            </a:r>
            <a:r>
              <a:rPr lang="en-US" sz="3600" i="1" u="sng" dirty="0">
                <a:solidFill>
                  <a:srgbClr val="FF0000"/>
                </a:solidFill>
                <a:latin typeface="Times New Roman" pitchFamily="18" charset="0"/>
                <a:cs typeface="Times New Roman" pitchFamily="18" charset="0"/>
              </a:rPr>
              <a:t> </a:t>
            </a:r>
            <a:r>
              <a:rPr lang="en-US" sz="3600" i="1" u="sng" dirty="0" err="1">
                <a:solidFill>
                  <a:srgbClr val="FF0000"/>
                </a:solidFill>
                <a:latin typeface="Times New Roman" pitchFamily="18" charset="0"/>
                <a:cs typeface="Times New Roman" pitchFamily="18" charset="0"/>
              </a:rPr>
              <a:t>quyết</a:t>
            </a:r>
            <a:r>
              <a:rPr lang="en-US" sz="3600" i="1" u="sng" dirty="0">
                <a:solidFill>
                  <a:srgbClr val="FF0000"/>
                </a:solidFill>
                <a:latin typeface="Times New Roman" pitchFamily="18" charset="0"/>
                <a:cs typeface="Times New Roman" pitchFamily="18" charset="0"/>
              </a:rPr>
              <a:t> </a:t>
            </a:r>
            <a:r>
              <a:rPr lang="en-US" sz="3600" i="1" u="sng" dirty="0" err="1">
                <a:solidFill>
                  <a:srgbClr val="FF0000"/>
                </a:solidFill>
                <a:latin typeface="Times New Roman" pitchFamily="18" charset="0"/>
                <a:cs typeface="Times New Roman" pitchFamily="18" charset="0"/>
              </a:rPr>
              <a:t>của</a:t>
            </a:r>
            <a:r>
              <a:rPr lang="en-US" sz="3600" i="1" u="sng" dirty="0">
                <a:solidFill>
                  <a:srgbClr val="FF0000"/>
                </a:solidFill>
                <a:latin typeface="Times New Roman" pitchFamily="18" charset="0"/>
                <a:cs typeface="Times New Roman" pitchFamily="18" charset="0"/>
              </a:rPr>
              <a:t> </a:t>
            </a:r>
            <a:r>
              <a:rPr lang="en-US" sz="3600" i="1" u="sng" dirty="0" err="1">
                <a:solidFill>
                  <a:srgbClr val="FF0000"/>
                </a:solidFill>
                <a:latin typeface="Times New Roman" pitchFamily="18" charset="0"/>
                <a:cs typeface="Times New Roman" pitchFamily="18" charset="0"/>
              </a:rPr>
              <a:t>nhà</a:t>
            </a:r>
            <a:r>
              <a:rPr lang="en-US" sz="3600" i="1" u="sng" dirty="0">
                <a:solidFill>
                  <a:srgbClr val="FF0000"/>
                </a:solidFill>
                <a:latin typeface="Times New Roman" pitchFamily="18" charset="0"/>
                <a:cs typeface="Times New Roman" pitchFamily="18" charset="0"/>
              </a:rPr>
              <a:t> </a:t>
            </a:r>
            <a:r>
              <a:rPr lang="en-US" sz="3600" i="1" u="sng" dirty="0" err="1">
                <a:solidFill>
                  <a:srgbClr val="FF0000"/>
                </a:solidFill>
                <a:latin typeface="Times New Roman" pitchFamily="18" charset="0"/>
                <a:cs typeface="Times New Roman" pitchFamily="18" charset="0"/>
              </a:rPr>
              <a:t>nước</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về</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đối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nội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và</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đối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ngoại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mà</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không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phụ</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thuộc</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vào</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các</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yếu</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tố</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bên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ngoài</a:t>
            </a:r>
            <a:r>
              <a:rPr lang="en-US" sz="3600" dirty="0">
                <a:latin typeface="Times New Roman" pitchFamily="18" charset="0"/>
                <a:cs typeface="Times New Roman" pitchFamily="18" charset="0"/>
              </a:rPr>
              <a:t>.</a:t>
            </a:r>
          </a:p>
        </p:txBody>
      </p:sp>
    </p:spTree>
    <p:extLst>
      <p:ext uri="{BB962C8B-B14F-4D97-AF65-F5344CB8AC3E}">
        <p14:creationId xmlns:p14="http://schemas.microsoft.com/office/powerpoint/2010/main" val="173538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smtClean="0">
                <a:latin typeface="Times New Roman" pitchFamily="18" charset="0"/>
                <a:cs typeface="Times New Roman" pitchFamily="18" charset="0"/>
              </a:rPr>
              <a:t>2.3.</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Phân</a:t>
            </a:r>
            <a:r>
              <a:rPr lang="en-US" b="1" dirty="0">
                <a:latin typeface="Times New Roman" pitchFamily="18" charset="0"/>
                <a:cs typeface="Times New Roman" pitchFamily="18" charset="0"/>
              </a:rPr>
              <a:t> chia </a:t>
            </a:r>
            <a:r>
              <a:rPr lang="en-US" b="1" dirty="0" err="1">
                <a:latin typeface="Times New Roman" pitchFamily="18" charset="0"/>
                <a:cs typeface="Times New Roman" pitchFamily="18" charset="0"/>
              </a:rPr>
              <a:t>dân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cư</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theo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lãnh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thổ</a:t>
            </a:r>
            <a:r>
              <a:rPr lang="vi-VN" b="1" dirty="0">
                <a:latin typeface="Times New Roman" pitchFamily="18" charset="0"/>
                <a:cs typeface="Times New Roman" pitchFamily="18" charset="0"/>
              </a:rPr>
              <a:t/>
            </a:r>
            <a:br>
              <a:rPr lang="vi-VN" b="1" dirty="0">
                <a:latin typeface="Times New Roman" pitchFamily="18" charset="0"/>
                <a:cs typeface="Times New Roman" pitchFamily="18" charset="0"/>
              </a:rPr>
            </a:b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sz="3200" dirty="0" err="1">
                <a:latin typeface="Times New Roman" pitchFamily="18" charset="0"/>
                <a:cs typeface="Times New Roman" pitchFamily="18" charset="0"/>
              </a:rPr>
              <a:t>Lãnh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thổ</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dân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cư</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những</a:t>
            </a:r>
            <a:r>
              <a:rPr lang="en-US" sz="3200" dirty="0">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yếu</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tố</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cấu</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thành</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quốc</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gia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quyền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lực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chính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trị</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của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được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thực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trên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toàn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bộ</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lãnh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thổ</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quốc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gia</a:t>
            </a:r>
            <a:r>
              <a:rPr lang="en-US" sz="3200" dirty="0" smtClean="0">
                <a:latin typeface="Times New Roman" pitchFamily="18" charset="0"/>
                <a:cs typeface="Times New Roman" pitchFamily="18" charset="0"/>
              </a:rPr>
              <a:t>.</a:t>
            </a:r>
          </a:p>
          <a:p>
            <a:pPr algn="just"/>
            <a:r>
              <a:rPr lang="en-US" sz="3200" dirty="0" err="1">
                <a:latin typeface="Times New Roman" pitchFamily="18" charset="0"/>
                <a:cs typeface="Times New Roman" pitchFamily="18" charset="0"/>
              </a:rPr>
              <a:t>Việc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phân</a:t>
            </a:r>
            <a:r>
              <a:rPr lang="en-US" sz="3200" dirty="0">
                <a:latin typeface="Times New Roman" pitchFamily="18" charset="0"/>
                <a:cs typeface="Times New Roman" pitchFamily="18" charset="0"/>
              </a:rPr>
              <a:t> chia </a:t>
            </a:r>
            <a:r>
              <a:rPr lang="en-US" sz="3200" dirty="0" err="1">
                <a:latin typeface="Times New Roman" pitchFamily="18" charset="0"/>
                <a:cs typeface="Times New Roman" pitchFamily="18" charset="0"/>
              </a:rPr>
              <a:t>này</a:t>
            </a:r>
            <a:r>
              <a:rPr lang="en-US" sz="3200" dirty="0">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đảm</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bảo</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cho</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sự</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quản</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lý</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tập</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trung</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thống</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nhất</a:t>
            </a:r>
            <a:r>
              <a:rPr lang="en-US" sz="3200" i="1" u="sng" dirty="0">
                <a:solidFill>
                  <a:srgbClr val="FF0000"/>
                </a:solidFill>
                <a:latin typeface="Times New Roman" pitchFamily="18" charset="0"/>
                <a:cs typeface="Times New Roman" pitchFamily="18" charset="0"/>
              </a:rPr>
              <a:t> </a:t>
            </a:r>
            <a:r>
              <a:rPr lang="en-US" sz="3200" dirty="0" err="1">
                <a:latin typeface="Times New Roman" pitchFamily="18" charset="0"/>
                <a:cs typeface="Times New Roman" pitchFamily="18" charset="0"/>
              </a:rPr>
              <a:t>của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đối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với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mọi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mặt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của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đời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sống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xã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hội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từ</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trung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ương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đến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địa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phương</a:t>
            </a:r>
            <a:r>
              <a:rPr lang="en-US" sz="3200" dirty="0">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97264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2.4. Ban </a:t>
            </a:r>
            <a:r>
              <a:rPr lang="en-US" b="1" dirty="0" err="1" smtClean="0">
                <a:latin typeface="Times New Roman" pitchFamily="18" charset="0"/>
                <a:cs typeface="Times New Roman" pitchFamily="18" charset="0"/>
              </a:rPr>
              <a:t>hành</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pháp</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luật</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914400" y="1981200"/>
            <a:ext cx="7772400" cy="4495800"/>
          </a:xfrm>
        </p:spPr>
        <p:txBody>
          <a:bodyPr/>
          <a:lstStyle/>
          <a:p>
            <a:pPr algn="just"/>
            <a:r>
              <a:rPr lang="en-US" sz="3200" dirty="0" err="1">
                <a:latin typeface="Times New Roman" pitchFamily="18" charset="0"/>
                <a:cs typeface="Times New Roman" pitchFamily="18" charset="0"/>
              </a:rPr>
              <a:t>Với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tư</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cách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chủ</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thể</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đại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chính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thức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xã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hội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chỉ</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có</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mới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có</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quyền</a:t>
            </a:r>
            <a:r>
              <a:rPr lang="en-US" sz="3200" dirty="0">
                <a:latin typeface="Times New Roman" pitchFamily="18" charset="0"/>
                <a:cs typeface="Times New Roman" pitchFamily="18" charset="0"/>
              </a:rPr>
              <a:t> ban </a:t>
            </a:r>
            <a:r>
              <a:rPr lang="en-US" sz="3200" dirty="0" err="1">
                <a:latin typeface="Times New Roman" pitchFamily="18" charset="0"/>
                <a:cs typeface="Times New Roman" pitchFamily="18" charset="0"/>
              </a:rPr>
              <a:t>hành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pháp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luật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thực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sự</a:t>
            </a:r>
            <a:r>
              <a:rPr lang="en-US" sz="3200" dirty="0">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quản</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lý</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xã</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hội</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bằng</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pháp</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luật</a:t>
            </a:r>
            <a:r>
              <a:rPr lang="en-US" sz="3200" dirty="0">
                <a:latin typeface="Times New Roman" pitchFamily="18" charset="0"/>
                <a:cs typeface="Times New Roman" pitchFamily="18" charset="0"/>
              </a:rPr>
              <a:t>. </a:t>
            </a:r>
            <a:endParaRPr lang="en-US" sz="3200" dirty="0" smtClean="0">
              <a:latin typeface="Times New Roman" pitchFamily="18" charset="0"/>
              <a:cs typeface="Times New Roman" pitchFamily="18" charset="0"/>
            </a:endParaRPr>
          </a:p>
          <a:p>
            <a:pPr algn="just"/>
            <a:r>
              <a:rPr lang="en-US" sz="3200" dirty="0" err="1">
                <a:latin typeface="Times New Roman" pitchFamily="18" charset="0"/>
                <a:cs typeface="Times New Roman" pitchFamily="18" charset="0"/>
              </a:rPr>
              <a:t>Pháp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luật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có</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tính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bắt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buộc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chung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được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đảm</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bảo</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thực</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hiện</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bằng</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các</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biện</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pháp</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giáo</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dục</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thuyết</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phục</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cưỡng</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chế</a:t>
            </a:r>
            <a:r>
              <a:rPr lang="en-US" sz="3200" i="1" u="sng" dirty="0">
                <a:solidFill>
                  <a:srgbClr val="FF0000"/>
                </a:solidFill>
                <a:latin typeface="Times New Roman" pitchFamily="18" charset="0"/>
                <a:cs typeface="Times New Roman" pitchFamily="18" charset="0"/>
              </a:rPr>
              <a:t> </a:t>
            </a:r>
            <a:r>
              <a:rPr lang="en-US" sz="3200" dirty="0" err="1">
                <a:latin typeface="Times New Roman" pitchFamily="18" charset="0"/>
                <a:cs typeface="Times New Roman" pitchFamily="18" charset="0"/>
              </a:rPr>
              <a:t>tùy</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theo</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bản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chất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các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điều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khách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quan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khác</a:t>
            </a:r>
            <a:r>
              <a:rPr lang="en-US" sz="3200" dirty="0">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194491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315200" cy="1219200"/>
          </a:xfrm>
        </p:spPr>
        <p:txBody>
          <a:bodyPr/>
          <a:lstStyle/>
          <a:p>
            <a:r>
              <a:rPr lang="en-US" b="1" dirty="0" smtClean="0">
                <a:latin typeface="Times New Roman" pitchFamily="18" charset="0"/>
                <a:cs typeface="Times New Roman" pitchFamily="18" charset="0"/>
              </a:rPr>
              <a:t>2.5. </a:t>
            </a:r>
            <a:r>
              <a:rPr lang="en-US" b="1" dirty="0" err="1" smtClean="0">
                <a:latin typeface="Times New Roman" pitchFamily="18" charset="0"/>
                <a:cs typeface="Times New Roman" pitchFamily="18" charset="0"/>
              </a:rPr>
              <a:t>Quy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định</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và</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thực</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hiện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thu</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thuế</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762000" y="1752600"/>
            <a:ext cx="7772400" cy="4419600"/>
          </a:xfrm>
        </p:spPr>
        <p:txBody>
          <a:bodyPr/>
          <a:lstStyle/>
          <a:p>
            <a:pPr algn="just"/>
            <a:r>
              <a:rPr lang="en-US" sz="3200" dirty="0" err="1">
                <a:latin typeface="Times New Roman" pitchFamily="18" charset="0"/>
                <a:cs typeface="Times New Roman" pitchFamily="18" charset="0"/>
              </a:rPr>
              <a:t>Thuế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là</a:t>
            </a:r>
            <a:r>
              <a:rPr lang="en-US" sz="3200" dirty="0">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nguồn</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thu</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chủ</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yếu</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và</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quan</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trọng</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của</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nhà</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công</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cụ</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điều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tiết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kinh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vĩ</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mô</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phân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phối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lại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nhập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thực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hiện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phúc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lợi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xã</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hội</a:t>
            </a:r>
            <a:r>
              <a:rPr lang="en-US" sz="3200" dirty="0">
                <a:latin typeface="Times New Roman" pitchFamily="18" charset="0"/>
                <a:cs typeface="Times New Roman" pitchFamily="18" charset="0"/>
              </a:rPr>
              <a:t>. </a:t>
            </a:r>
            <a:endParaRPr lang="en-US" sz="3200" dirty="0" smtClean="0">
              <a:latin typeface="Times New Roman" pitchFamily="18" charset="0"/>
              <a:cs typeface="Times New Roman" pitchFamily="18" charset="0"/>
            </a:endParaRPr>
          </a:p>
          <a:p>
            <a:pPr algn="just"/>
            <a:r>
              <a:rPr lang="en-US" sz="3200" dirty="0" err="1" smtClean="0">
                <a:latin typeface="Times New Roman" pitchFamily="18" charset="0"/>
                <a:cs typeface="Times New Roman" pitchFamily="18" charset="0"/>
              </a:rPr>
              <a:t>Thuế</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là</a:t>
            </a:r>
            <a:r>
              <a:rPr lang="en-US" sz="3200" dirty="0">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khoản</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thu</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bắt</a:t>
            </a:r>
            <a:r>
              <a:rPr lang="en-US" sz="3200" i="1" u="sng" dirty="0">
                <a:solidFill>
                  <a:srgbClr val="FF0000"/>
                </a:solidFill>
                <a:latin typeface="Times New Roman" pitchFamily="18" charset="0"/>
                <a:cs typeface="Times New Roman" pitchFamily="18" charset="0"/>
              </a:rPr>
              <a:t> </a:t>
            </a:r>
            <a:r>
              <a:rPr lang="en-US" sz="3200" i="1" u="sng" dirty="0" err="1">
                <a:solidFill>
                  <a:srgbClr val="FF0000"/>
                </a:solidFill>
                <a:latin typeface="Times New Roman" pitchFamily="18" charset="0"/>
                <a:cs typeface="Times New Roman" pitchFamily="18" charset="0"/>
              </a:rPr>
              <a:t>buộc</a:t>
            </a:r>
            <a:r>
              <a:rPr lang="en-US" sz="3200" i="1" u="sng" dirty="0">
                <a:solidFill>
                  <a:srgbClr val="FF0000"/>
                </a:solidFill>
                <a:latin typeface="Times New Roman" pitchFamily="18" charset="0"/>
                <a:cs typeface="Times New Roman" pitchFamily="18" charset="0"/>
              </a:rPr>
              <a:t> </a:t>
            </a:r>
            <a:r>
              <a:rPr lang="en-US" sz="3200" dirty="0" err="1">
                <a:latin typeface="Times New Roman" pitchFamily="18" charset="0"/>
                <a:cs typeface="Times New Roman" pitchFamily="18" charset="0"/>
              </a:rPr>
              <a:t>mà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người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dân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phải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nghiêm</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chỉnh</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chấp</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hành</a:t>
            </a:r>
            <a:r>
              <a:rPr lang="en-US" sz="3200" dirty="0">
                <a:latin typeface="Times New Roman" pitchFamily="18" charset="0"/>
                <a:cs typeface="Times New Roman" pitchFamily="18" charset="0"/>
              </a:rPr>
              <a:t>. </a:t>
            </a:r>
            <a:endParaRPr lang="en-US" sz="3200" dirty="0" smtClean="0">
              <a:latin typeface="Times New Roman" pitchFamily="18" charset="0"/>
              <a:cs typeface="Times New Roman" pitchFamily="18" charset="0"/>
            </a:endParaRPr>
          </a:p>
          <a:p>
            <a:pPr algn="just"/>
            <a:r>
              <a:rPr lang="en-US" sz="3200" dirty="0" err="1" smtClean="0">
                <a:latin typeface="Times New Roman" pitchFamily="18" charset="0"/>
                <a:cs typeface="Times New Roman" pitchFamily="18" charset="0"/>
              </a:rPr>
              <a:t>Chỉ</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có</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nhà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nước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mới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có</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quyền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đặt</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ra</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thuế</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và</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thu</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các</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loại</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thuế</a:t>
            </a:r>
            <a:r>
              <a:rPr lang="en-US" sz="3200" dirty="0">
                <a:latin typeface="Times New Roman" pitchFamily="18" charset="0"/>
                <a:cs typeface="Times New Roman" pitchFamily="18" charset="0"/>
              </a:rPr>
              <a:t>. </a:t>
            </a:r>
          </a:p>
          <a:p>
            <a:endParaRPr lang="en-US" dirty="0"/>
          </a:p>
        </p:txBody>
      </p:sp>
    </p:spTree>
    <p:extLst>
      <p:ext uri="{BB962C8B-B14F-4D97-AF65-F5344CB8AC3E}">
        <p14:creationId xmlns:p14="http://schemas.microsoft.com/office/powerpoint/2010/main" val="58478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Times New Roman" pitchFamily="18" charset="0"/>
                <a:cs typeface="Times New Roman" pitchFamily="18" charset="0"/>
              </a:rPr>
              <a:t>3. </a:t>
            </a:r>
            <a:r>
              <a:rPr lang="en-US" b="1" dirty="0" err="1" smtClean="0">
                <a:solidFill>
                  <a:srgbClr val="FF0000"/>
                </a:solidFill>
                <a:latin typeface="Times New Roman" pitchFamily="18" charset="0"/>
                <a:cs typeface="Times New Roman" pitchFamily="18" charset="0"/>
              </a:rPr>
              <a:t>Chức</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năng</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của</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Nhà</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nước</a:t>
            </a:r>
            <a:endParaRPr lang="en-US" b="1" dirty="0">
              <a:solidFill>
                <a:srgbClr val="FF0000"/>
              </a:solidFill>
              <a:latin typeface="Times New Roman" pitchFamily="18" charset="0"/>
              <a:cs typeface="Times New Roman" pitchFamily="18" charset="0"/>
            </a:endParaRPr>
          </a:p>
        </p:txBody>
      </p:sp>
      <p:sp>
        <p:nvSpPr>
          <p:cNvPr id="3" name="TextBox 2"/>
          <p:cNvSpPr txBox="1"/>
          <p:nvPr/>
        </p:nvSpPr>
        <p:spPr>
          <a:xfrm>
            <a:off x="990600" y="1752600"/>
            <a:ext cx="7239000" cy="584775"/>
          </a:xfrm>
          <a:prstGeom prst="rect">
            <a:avLst/>
          </a:prstGeom>
          <a:noFill/>
        </p:spPr>
        <p:txBody>
          <a:bodyPr wrap="square" rtlCol="0">
            <a:spAutoFit/>
          </a:bodyPr>
          <a:lstStyle/>
          <a:p>
            <a:r>
              <a:rPr lang="en-US" sz="3200" b="1">
                <a:latin typeface="Times New Roman" pitchFamily="18" charset="0"/>
                <a:cs typeface="Times New Roman" pitchFamily="18" charset="0"/>
              </a:rPr>
              <a:t>3</a:t>
            </a:r>
            <a:r>
              <a:rPr lang="en-US" sz="3200" b="1" smtClean="0">
                <a:latin typeface="Times New Roman" pitchFamily="18" charset="0"/>
                <a:cs typeface="Times New Roman" pitchFamily="18" charset="0"/>
              </a:rPr>
              <a:t>.1. Khái niệm chức năng của Nhà nước</a:t>
            </a:r>
            <a:endParaRPr lang="en-US" sz="3200" b="1">
              <a:latin typeface="Times New Roman" pitchFamily="18" charset="0"/>
              <a:cs typeface="Times New Roman" pitchFamily="18" charset="0"/>
            </a:endParaRPr>
          </a:p>
        </p:txBody>
      </p:sp>
      <p:sp>
        <p:nvSpPr>
          <p:cNvPr id="6" name="TextBox 5"/>
          <p:cNvSpPr txBox="1"/>
          <p:nvPr/>
        </p:nvSpPr>
        <p:spPr>
          <a:xfrm>
            <a:off x="990600" y="2819400"/>
            <a:ext cx="7239000" cy="584775"/>
          </a:xfrm>
          <a:prstGeom prst="rect">
            <a:avLst/>
          </a:prstGeom>
          <a:noFill/>
        </p:spPr>
        <p:txBody>
          <a:bodyPr wrap="square" rtlCol="0">
            <a:spAutoFit/>
          </a:bodyPr>
          <a:lstStyle/>
          <a:p>
            <a:r>
              <a:rPr lang="en-US" sz="3200" b="1">
                <a:latin typeface="Times New Roman" pitchFamily="18" charset="0"/>
                <a:cs typeface="Times New Roman" pitchFamily="18" charset="0"/>
              </a:rPr>
              <a:t>3</a:t>
            </a:r>
            <a:r>
              <a:rPr lang="en-US" sz="3200" b="1" smtClean="0">
                <a:latin typeface="Times New Roman" pitchFamily="18" charset="0"/>
                <a:cs typeface="Times New Roman" pitchFamily="18" charset="0"/>
              </a:rPr>
              <a:t>.2. Phân loại chức năng của Nhà nước</a:t>
            </a:r>
            <a:endParaRPr lang="en-US" sz="3200" b="1">
              <a:latin typeface="Times New Roman" pitchFamily="18" charset="0"/>
              <a:cs typeface="Times New Roman" pitchFamily="18" charset="0"/>
            </a:endParaRPr>
          </a:p>
        </p:txBody>
      </p:sp>
    </p:spTree>
    <p:extLst>
      <p:ext uri="{BB962C8B-B14F-4D97-AF65-F5344CB8AC3E}">
        <p14:creationId xmlns:p14="http://schemas.microsoft.com/office/powerpoint/2010/main" val="3719222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14400"/>
            <a:ext cx="7696200" cy="914400"/>
          </a:xfrm>
        </p:spPr>
        <p:txBody>
          <a:bodyPr>
            <a:normAutofit fontScale="90000"/>
          </a:bodyPr>
          <a:lstStyle/>
          <a:p>
            <a:pPr algn="ctr"/>
            <a:r>
              <a:rPr lang="en-US" sz="3200" b="1" dirty="0" smtClean="0">
                <a:latin typeface="Times New Roman" pitchFamily="18" charset="0"/>
                <a:cs typeface="Times New Roman" pitchFamily="18" charset="0"/>
              </a:rPr>
              <a:t/>
            </a:r>
            <a:br>
              <a:rPr lang="en-US" sz="3200" b="1" dirty="0" smtClean="0">
                <a:latin typeface="Times New Roman" pitchFamily="18" charset="0"/>
                <a:cs typeface="Times New Roman" pitchFamily="18" charset="0"/>
              </a:rPr>
            </a:br>
            <a:r>
              <a:rPr lang="en-US" sz="3200" b="1" dirty="0" smtClean="0">
                <a:solidFill>
                  <a:srgbClr val="FF0000"/>
                </a:solidFill>
                <a:latin typeface="Times New Roman" pitchFamily="18" charset="0"/>
                <a:cs typeface="Times New Roman" pitchFamily="18" charset="0"/>
              </a:rPr>
              <a:t>CƠ CẤU BÀI HỌC</a:t>
            </a:r>
            <a:r>
              <a:rPr lang="en-US" sz="3200" b="1" dirty="0">
                <a:latin typeface="Times New Roman" pitchFamily="18" charset="0"/>
                <a:cs typeface="Times New Roman" pitchFamily="18" charset="0"/>
              </a:rPr>
              <a:t/>
            </a:r>
            <a:br>
              <a:rPr lang="en-US" sz="3200" b="1" dirty="0">
                <a:latin typeface="Times New Roman" pitchFamily="18" charset="0"/>
                <a:cs typeface="Times New Roman" pitchFamily="18" charset="0"/>
              </a:rPr>
            </a:br>
            <a:endParaRPr lang="en-US" sz="3200" b="1" dirty="0">
              <a:latin typeface="Times New Roman" pitchFamily="18" charset="0"/>
              <a:cs typeface="Times New Roman" pitchFamily="18" charset="0"/>
            </a:endParaRPr>
          </a:p>
        </p:txBody>
      </p:sp>
      <p:sp>
        <p:nvSpPr>
          <p:cNvPr id="5" name="Content Placeholder 4"/>
          <p:cNvSpPr>
            <a:spLocks noGrp="1"/>
          </p:cNvSpPr>
          <p:nvPr>
            <p:ph sz="half" idx="2"/>
          </p:nvPr>
        </p:nvSpPr>
        <p:spPr>
          <a:xfrm>
            <a:off x="1066800" y="2209800"/>
            <a:ext cx="6934200" cy="4038600"/>
          </a:xfrm>
        </p:spPr>
        <p:txBody>
          <a:bodyPr>
            <a:normAutofit/>
          </a:bodyPr>
          <a:lstStyle/>
          <a:p>
            <a:pPr marL="457200" indent="-457200">
              <a:lnSpc>
                <a:spcPct val="130000"/>
              </a:lnSpc>
              <a:buAutoNum type="arabicPeriod"/>
            </a:pPr>
            <a:r>
              <a:rPr lang="en-US" sz="2800" dirty="0" err="1" smtClean="0">
                <a:latin typeface="Times New Roman" pitchFamily="18" charset="0"/>
                <a:cs typeface="Times New Roman" pitchFamily="18" charset="0"/>
              </a:rPr>
              <a:t>Khái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niệm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nguồn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gốc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bản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endParaRPr lang="en-US" sz="2800" dirty="0" smtClean="0">
              <a:latin typeface="Times New Roman" pitchFamily="18" charset="0"/>
              <a:cs typeface="Times New Roman" pitchFamily="18" charset="0"/>
            </a:endParaRPr>
          </a:p>
          <a:p>
            <a:pPr marL="457200" indent="-457200">
              <a:lnSpc>
                <a:spcPct val="130000"/>
              </a:lnSpc>
              <a:buAutoNum type="arabicPeriod"/>
            </a:pPr>
            <a:r>
              <a:rPr lang="en-US" sz="2800" dirty="0" err="1" smtClean="0">
                <a:latin typeface="Times New Roman" pitchFamily="18" charset="0"/>
                <a:cs typeface="Times New Roman" pitchFamily="18" charset="0"/>
              </a:rPr>
              <a:t>Đặc</a:t>
            </a:r>
            <a:r>
              <a:rPr lang="en-US" sz="2800" dirty="0" smtClean="0">
                <a:latin typeface="Times New Roman" pitchFamily="18" charset="0"/>
                <a:cs typeface="Times New Roman" pitchFamily="18" charset="0"/>
              </a:rPr>
              <a:t> trưng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 </a:t>
            </a:r>
          </a:p>
          <a:p>
            <a:pPr marL="457200" indent="-457200">
              <a:lnSpc>
                <a:spcPct val="130000"/>
              </a:lnSpc>
              <a:buAutoNum type="arabicPeriod"/>
            </a:pPr>
            <a:r>
              <a:rPr lang="en-US" sz="2800" dirty="0" err="1" smtClean="0">
                <a:latin typeface="Times New Roman" pitchFamily="18" charset="0"/>
                <a:cs typeface="Times New Roman" pitchFamily="18" charset="0"/>
              </a:rPr>
              <a:t>Chức</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năng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endParaRPr lang="en-US" sz="2800" dirty="0" smtClean="0">
              <a:latin typeface="Times New Roman" pitchFamily="18" charset="0"/>
              <a:cs typeface="Times New Roman" pitchFamily="18" charset="0"/>
            </a:endParaRPr>
          </a:p>
          <a:p>
            <a:pPr marL="457200" indent="-457200">
              <a:lnSpc>
                <a:spcPct val="130000"/>
              </a:lnSpc>
              <a:buAutoNum type="arabicPeriod"/>
            </a:pPr>
            <a:r>
              <a:rPr lang="en-US" sz="2800" dirty="0" err="1" smtClean="0">
                <a:latin typeface="Times New Roman" pitchFamily="18" charset="0"/>
                <a:cs typeface="Times New Roman" pitchFamily="18" charset="0"/>
              </a:rPr>
              <a:t>Kiểu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Nhà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nước</a:t>
            </a:r>
            <a:r>
              <a:rPr lang="en-US" sz="2800" dirty="0" smtClean="0">
                <a:latin typeface="Times New Roman" pitchFamily="18" charset="0"/>
                <a:cs typeface="Times New Roman" pitchFamily="18" charset="0"/>
              </a:rPr>
              <a:t>, </a:t>
            </a:r>
            <a:r>
              <a:rPr lang="en-US" dirty="0" err="1">
                <a:latin typeface="Times New Roman" pitchFamily="18" charset="0"/>
                <a:cs typeface="Times New Roman" pitchFamily="18" charset="0"/>
              </a:rPr>
              <a:t>h</a:t>
            </a:r>
            <a:r>
              <a:rPr lang="en-US" dirty="0" err="1" smtClean="0">
                <a:latin typeface="Times New Roman" pitchFamily="18" charset="0"/>
                <a:cs typeface="Times New Roman" pitchFamily="18" charset="0"/>
              </a:rPr>
              <a:t>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thức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endParaRPr lang="en-US" dirty="0" smtClean="0">
              <a:latin typeface="Times New Roman" pitchFamily="18" charset="0"/>
              <a:cs typeface="Times New Roman" pitchFamily="18" charset="0"/>
            </a:endParaRPr>
          </a:p>
          <a:p>
            <a:pPr marL="457200" indent="-457200">
              <a:lnSpc>
                <a:spcPct val="130000"/>
              </a:lnSpc>
              <a:buAutoNum type="arabicPeriod"/>
            </a:pPr>
            <a:r>
              <a:rPr lang="en-US" dirty="0" err="1" smtClean="0">
                <a:latin typeface="Times New Roman" pitchFamily="18" charset="0"/>
                <a:cs typeface="Times New Roman" pitchFamily="18" charset="0"/>
              </a:rPr>
              <a:t>Bộ</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máy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 CHXHCNVN</a:t>
            </a:r>
            <a:endParaRPr lang="en-US" sz="2800" dirty="0" smtClean="0">
              <a:latin typeface="Times New Roman" pitchFamily="18" charset="0"/>
              <a:cs typeface="Times New Roman" pitchFamily="18" charset="0"/>
            </a:endParaRPr>
          </a:p>
          <a:p>
            <a:pPr marL="0" indent="0">
              <a:lnSpc>
                <a:spcPct val="130000"/>
              </a:lnSpc>
              <a:buNone/>
            </a:pP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369325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82" y="304800"/>
            <a:ext cx="8170818" cy="1295400"/>
          </a:xfrm>
        </p:spPr>
        <p:txBody>
          <a:bodyPr/>
          <a:lstStyle/>
          <a:p>
            <a:r>
              <a:rPr lang="en-US" b="1" dirty="0">
                <a:solidFill>
                  <a:schemeClr val="accent3"/>
                </a:solidFill>
                <a:latin typeface="Times New Roman" pitchFamily="18" charset="0"/>
                <a:cs typeface="Times New Roman" pitchFamily="18" charset="0"/>
              </a:rPr>
              <a:t>3.1. </a:t>
            </a:r>
            <a:r>
              <a:rPr lang="en-US" b="1" dirty="0" err="1">
                <a:solidFill>
                  <a:schemeClr val="accent3"/>
                </a:solidFill>
                <a:latin typeface="Times New Roman" pitchFamily="18" charset="0"/>
                <a:cs typeface="Times New Roman" pitchFamily="18" charset="0"/>
              </a:rPr>
              <a:t>Khái</a:t>
            </a:r>
            <a:r>
              <a:rPr lang="en-US" b="1" dirty="0">
                <a:solidFill>
                  <a:schemeClr val="accent3"/>
                </a:solidFill>
                <a:latin typeface="Times New Roman" pitchFamily="18" charset="0"/>
                <a:cs typeface="Times New Roman" pitchFamily="18" charset="0"/>
              </a:rPr>
              <a:t> </a:t>
            </a:r>
            <a:r>
              <a:rPr lang="en-US" b="1" dirty="0" err="1">
                <a:solidFill>
                  <a:schemeClr val="accent3"/>
                </a:solidFill>
                <a:latin typeface="Times New Roman" pitchFamily="18" charset="0"/>
                <a:cs typeface="Times New Roman" pitchFamily="18" charset="0"/>
              </a:rPr>
              <a:t>niệm</a:t>
            </a:r>
            <a:r>
              <a:rPr lang="en-US" b="1" dirty="0">
                <a:solidFill>
                  <a:schemeClr val="accent3"/>
                </a:solidFill>
                <a:latin typeface="Times New Roman" pitchFamily="18" charset="0"/>
                <a:cs typeface="Times New Roman" pitchFamily="18" charset="0"/>
              </a:rPr>
              <a:t> </a:t>
            </a:r>
            <a:r>
              <a:rPr lang="en-US" b="1" dirty="0" err="1">
                <a:solidFill>
                  <a:schemeClr val="accent3"/>
                </a:solidFill>
                <a:latin typeface="Times New Roman" pitchFamily="18" charset="0"/>
                <a:cs typeface="Times New Roman" pitchFamily="18" charset="0"/>
              </a:rPr>
              <a:t>chức</a:t>
            </a:r>
            <a:r>
              <a:rPr lang="en-US" b="1" dirty="0">
                <a:solidFill>
                  <a:schemeClr val="accent3"/>
                </a:solidFill>
                <a:latin typeface="Times New Roman" pitchFamily="18" charset="0"/>
                <a:cs typeface="Times New Roman" pitchFamily="18" charset="0"/>
              </a:rPr>
              <a:t> </a:t>
            </a:r>
            <a:r>
              <a:rPr lang="en-US" b="1" dirty="0" err="1">
                <a:solidFill>
                  <a:schemeClr val="accent3"/>
                </a:solidFill>
                <a:latin typeface="Times New Roman" pitchFamily="18" charset="0"/>
                <a:cs typeface="Times New Roman" pitchFamily="18" charset="0"/>
              </a:rPr>
              <a:t>năng</a:t>
            </a:r>
            <a:r>
              <a:rPr lang="en-US" b="1" dirty="0">
                <a:solidFill>
                  <a:schemeClr val="accent3"/>
                </a:solidFill>
                <a:latin typeface="Times New Roman" pitchFamily="18" charset="0"/>
                <a:cs typeface="Times New Roman" pitchFamily="18" charset="0"/>
              </a:rPr>
              <a:t> </a:t>
            </a:r>
            <a:r>
              <a:rPr lang="en-US" b="1" dirty="0" err="1">
                <a:solidFill>
                  <a:schemeClr val="accent3"/>
                </a:solidFill>
                <a:latin typeface="Times New Roman" pitchFamily="18" charset="0"/>
                <a:cs typeface="Times New Roman" pitchFamily="18" charset="0"/>
              </a:rPr>
              <a:t>của</a:t>
            </a:r>
            <a:r>
              <a:rPr lang="en-US" b="1" dirty="0">
                <a:solidFill>
                  <a:schemeClr val="accent3"/>
                </a:solidFill>
                <a:latin typeface="Times New Roman" pitchFamily="18" charset="0"/>
                <a:cs typeface="Times New Roman" pitchFamily="18" charset="0"/>
              </a:rPr>
              <a:t> </a:t>
            </a:r>
            <a:r>
              <a:rPr lang="en-US" b="1" dirty="0" err="1">
                <a:solidFill>
                  <a:schemeClr val="accent3"/>
                </a:solidFill>
                <a:latin typeface="Times New Roman" pitchFamily="18" charset="0"/>
                <a:cs typeface="Times New Roman" pitchFamily="18" charset="0"/>
              </a:rPr>
              <a:t>Nhà</a:t>
            </a:r>
            <a:r>
              <a:rPr lang="en-US" b="1" dirty="0">
                <a:solidFill>
                  <a:schemeClr val="accent3"/>
                </a:solidFill>
                <a:latin typeface="Times New Roman" pitchFamily="18" charset="0"/>
                <a:cs typeface="Times New Roman" pitchFamily="18" charset="0"/>
              </a:rPr>
              <a:t> </a:t>
            </a:r>
            <a:r>
              <a:rPr lang="en-US" b="1" dirty="0" err="1">
                <a:solidFill>
                  <a:schemeClr val="accent3"/>
                </a:solidFill>
                <a:latin typeface="Times New Roman" pitchFamily="18" charset="0"/>
                <a:cs typeface="Times New Roman" pitchFamily="18" charset="0"/>
              </a:rPr>
              <a:t>nước</a:t>
            </a:r>
            <a:endParaRPr lang="en-US" b="1" dirty="0">
              <a:solidFill>
                <a:schemeClr val="accent3"/>
              </a:solidFill>
              <a:latin typeface="Times New Roman" pitchFamily="18" charset="0"/>
              <a:cs typeface="Times New Roman" pitchFamily="18" charset="0"/>
            </a:endParaRPr>
          </a:p>
        </p:txBody>
      </p:sp>
      <p:sp>
        <p:nvSpPr>
          <p:cNvPr id="3" name="TextBox 2"/>
          <p:cNvSpPr txBox="1"/>
          <p:nvPr/>
        </p:nvSpPr>
        <p:spPr>
          <a:xfrm>
            <a:off x="990600" y="1818290"/>
            <a:ext cx="7696200" cy="2012859"/>
          </a:xfrm>
          <a:prstGeom prst="rect">
            <a:avLst/>
          </a:prstGeom>
          <a:noFill/>
        </p:spPr>
        <p:txBody>
          <a:bodyPr wrap="square" rtlCol="0">
            <a:spAutoFit/>
          </a:bodyPr>
          <a:lstStyle/>
          <a:p>
            <a:pPr algn="just">
              <a:lnSpc>
                <a:spcPct val="130000"/>
              </a:lnSpc>
              <a:spcBef>
                <a:spcPts val="600"/>
              </a:spcBef>
              <a:spcAft>
                <a:spcPts val="600"/>
              </a:spcAft>
            </a:pPr>
            <a:r>
              <a:rPr lang="en-US" sz="3200" dirty="0" err="1" smtClean="0">
                <a:latin typeface="Times New Roman" pitchFamily="18" charset="0"/>
                <a:cs typeface="Times New Roman" pitchFamily="18" charset="0"/>
              </a:rPr>
              <a:t>Là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phương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diện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mặt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hoạt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động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chủ</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yếu</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của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nước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nhằm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thực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hiện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các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nhiệm</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vụ</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đặt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ra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trước</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Nhà</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nước</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2386208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38200" y="0"/>
            <a:ext cx="8153400" cy="1524000"/>
          </a:xfrm>
        </p:spPr>
        <p:txBody>
          <a:bodyPr>
            <a:normAutofit fontScale="90000"/>
          </a:bodyPr>
          <a:lstStyle/>
          <a:p>
            <a:r>
              <a:rPr lang="en-US" b="1" dirty="0">
                <a:solidFill>
                  <a:srgbClr val="FF0000"/>
                </a:solidFill>
                <a:latin typeface="Times New Roman" pitchFamily="18" charset="0"/>
                <a:cs typeface="Times New Roman" pitchFamily="18" charset="0"/>
              </a:rPr>
              <a:t>3.2. </a:t>
            </a:r>
            <a:r>
              <a:rPr lang="en-US" b="1" dirty="0" err="1">
                <a:solidFill>
                  <a:srgbClr val="FF0000"/>
                </a:solidFill>
                <a:latin typeface="Times New Roman" pitchFamily="18" charset="0"/>
                <a:cs typeface="Times New Roman" pitchFamily="18" charset="0"/>
              </a:rPr>
              <a:t>Phân</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loại</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chức</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năng</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của</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Nhà</a:t>
            </a:r>
            <a:r>
              <a:rPr lang="en-US" b="1" dirty="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nước</a:t>
            </a:r>
            <a:r>
              <a:rPr lang="en-US" b="1" dirty="0" smtClean="0">
                <a:solidFill>
                  <a:srgbClr val="FF0000"/>
                </a:solidFill>
                <a:latin typeface="Times New Roman" pitchFamily="18" charset="0"/>
                <a:cs typeface="Times New Roman" pitchFamily="18" charset="0"/>
              </a:rPr>
              <a:t/>
            </a:r>
            <a:br>
              <a:rPr lang="en-US" b="1" dirty="0" smtClean="0">
                <a:solidFill>
                  <a:srgbClr val="FF0000"/>
                </a:solidFill>
                <a:latin typeface="Times New Roman" pitchFamily="18" charset="0"/>
                <a:cs typeface="Times New Roman" pitchFamily="18" charset="0"/>
              </a:rPr>
            </a:br>
            <a:r>
              <a:rPr lang="en-US" sz="2800" b="1" dirty="0" smtClean="0">
                <a:latin typeface="Times New Roman" pitchFamily="18" charset="0"/>
                <a:cs typeface="Times New Roman" pitchFamily="18" charset="0"/>
              </a:rPr>
              <a:t/>
            </a:r>
            <a:br>
              <a:rPr lang="en-US" sz="2800" b="1" dirty="0" smtClean="0">
                <a:latin typeface="Times New Roman" pitchFamily="18" charset="0"/>
                <a:cs typeface="Times New Roman" pitchFamily="18" charset="0"/>
              </a:rPr>
            </a:br>
            <a:r>
              <a:rPr lang="en-US" sz="3200" b="1" dirty="0" err="1" smtClean="0">
                <a:latin typeface="Times New Roman" pitchFamily="18" charset="0"/>
                <a:cs typeface="Times New Roman" pitchFamily="18" charset="0"/>
              </a:rPr>
              <a:t>Căn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cứ</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vào</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phạm</a:t>
            </a:r>
            <a:r>
              <a:rPr lang="en-US" sz="3200" b="1" dirty="0" smtClean="0">
                <a:latin typeface="Times New Roman" pitchFamily="18" charset="0"/>
                <a:cs typeface="Times New Roman" pitchFamily="18" charset="0"/>
              </a:rPr>
              <a:t> vi </a:t>
            </a:r>
            <a:r>
              <a:rPr lang="en-US" sz="3200" b="1" dirty="0" err="1" smtClean="0">
                <a:latin typeface="Times New Roman" pitchFamily="18" charset="0"/>
                <a:cs typeface="Times New Roman" pitchFamily="18" charset="0"/>
              </a:rPr>
              <a:t>hoạt</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động</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chủ</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yếu</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của</a:t>
            </a:r>
            <a:r>
              <a:rPr lang="en-US" sz="3200" b="1" dirty="0" smtClean="0">
                <a:latin typeface="Times New Roman" pitchFamily="18" charset="0"/>
                <a:cs typeface="Times New Roman" pitchFamily="18" charset="0"/>
              </a:rPr>
              <a:t> NN</a:t>
            </a:r>
            <a:endParaRPr lang="en-US" sz="3200" b="1" dirty="0">
              <a:latin typeface="Times New Roman" pitchFamily="18" charset="0"/>
              <a:cs typeface="Times New Roman" pitchFamily="18" charset="0"/>
            </a:endParaRPr>
          </a:p>
        </p:txBody>
      </p:sp>
      <p:sp>
        <p:nvSpPr>
          <p:cNvPr id="69636" name="Rectangle 4"/>
          <p:cNvSpPr>
            <a:spLocks noChangeArrowheads="1"/>
          </p:cNvSpPr>
          <p:nvPr/>
        </p:nvSpPr>
        <p:spPr bwMode="auto">
          <a:xfrm>
            <a:off x="1066800" y="1981200"/>
            <a:ext cx="1600200" cy="40386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sz="3200" b="1" smtClean="0">
                <a:solidFill>
                  <a:schemeClr val="tx1"/>
                </a:solidFill>
                <a:latin typeface="Times New Roman" pitchFamily="18" charset="0"/>
                <a:cs typeface="Times New Roman" pitchFamily="18" charset="0"/>
              </a:rPr>
              <a:t>Chức </a:t>
            </a:r>
          </a:p>
          <a:p>
            <a:pPr algn="ctr"/>
            <a:r>
              <a:rPr lang="en-US" sz="3200" b="1" smtClean="0">
                <a:solidFill>
                  <a:schemeClr val="tx1"/>
                </a:solidFill>
                <a:latin typeface="Times New Roman" pitchFamily="18" charset="0"/>
                <a:cs typeface="Times New Roman" pitchFamily="18" charset="0"/>
              </a:rPr>
              <a:t>năng</a:t>
            </a:r>
            <a:endParaRPr lang="en-US" sz="3200" b="1">
              <a:solidFill>
                <a:schemeClr val="tx1"/>
              </a:solidFill>
              <a:latin typeface="Times New Roman" pitchFamily="18" charset="0"/>
              <a:cs typeface="Times New Roman" pitchFamily="18" charset="0"/>
            </a:endParaRPr>
          </a:p>
        </p:txBody>
      </p:sp>
      <p:sp>
        <p:nvSpPr>
          <p:cNvPr id="69637" name="Rectangle 5"/>
          <p:cNvSpPr>
            <a:spLocks noChangeArrowheads="1"/>
          </p:cNvSpPr>
          <p:nvPr/>
        </p:nvSpPr>
        <p:spPr bwMode="auto">
          <a:xfrm>
            <a:off x="3429000" y="1981200"/>
            <a:ext cx="4953000" cy="1295400"/>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a:endParaRPr lang="en-US" sz="3200" b="1" dirty="0">
              <a:solidFill>
                <a:schemeClr val="tx1"/>
              </a:solidFill>
              <a:latin typeface="Times New Roman" pitchFamily="18" charset="0"/>
              <a:cs typeface="Times New Roman" pitchFamily="18" charset="0"/>
            </a:endParaRPr>
          </a:p>
          <a:p>
            <a:pPr algn="ctr"/>
            <a:r>
              <a:rPr lang="en-US" sz="3600" b="1" dirty="0" err="1" smtClean="0">
                <a:solidFill>
                  <a:schemeClr val="tx1"/>
                </a:solidFill>
                <a:latin typeface="Times New Roman" pitchFamily="18" charset="0"/>
                <a:cs typeface="Times New Roman" pitchFamily="18" charset="0"/>
              </a:rPr>
              <a:t>Đối</a:t>
            </a:r>
            <a:r>
              <a:rPr lang="en-US" sz="3600" b="1" dirty="0" smtClean="0">
                <a:solidFill>
                  <a:schemeClr val="tx1"/>
                </a:solidFill>
                <a:latin typeface="Times New Roman" pitchFamily="18" charset="0"/>
                <a:cs typeface="Times New Roman" pitchFamily="18" charset="0"/>
              </a:rPr>
              <a:t> </a:t>
            </a:r>
            <a:r>
              <a:rPr lang="en-US" sz="3600" b="1" dirty="0" err="1" smtClean="0">
                <a:solidFill>
                  <a:schemeClr val="tx1"/>
                </a:solidFill>
                <a:latin typeface="Times New Roman" pitchFamily="18" charset="0"/>
                <a:cs typeface="Times New Roman" pitchFamily="18" charset="0"/>
              </a:rPr>
              <a:t>nội</a:t>
            </a:r>
            <a:r>
              <a:rPr lang="en-US" sz="3600" b="1" dirty="0" smtClean="0">
                <a:solidFill>
                  <a:schemeClr val="tx1"/>
                </a:solidFill>
                <a:latin typeface="Times New Roman" pitchFamily="18" charset="0"/>
                <a:cs typeface="Times New Roman" pitchFamily="18" charset="0"/>
              </a:rPr>
              <a:t> (</a:t>
            </a:r>
            <a:r>
              <a:rPr lang="en-US" sz="3600" b="1" dirty="0" err="1" smtClean="0">
                <a:solidFill>
                  <a:schemeClr val="tx1"/>
                </a:solidFill>
                <a:latin typeface="Times New Roman" pitchFamily="18" charset="0"/>
                <a:cs typeface="Times New Roman" pitchFamily="18" charset="0"/>
              </a:rPr>
              <a:t>nội</a:t>
            </a:r>
            <a:r>
              <a:rPr lang="en-US" sz="3600" b="1" dirty="0" smtClean="0">
                <a:solidFill>
                  <a:schemeClr val="tx1"/>
                </a:solidFill>
                <a:latin typeface="Times New Roman" pitchFamily="18" charset="0"/>
                <a:cs typeface="Times New Roman" pitchFamily="18" charset="0"/>
              </a:rPr>
              <a:t> </a:t>
            </a:r>
            <a:r>
              <a:rPr lang="en-US" sz="3600" b="1" dirty="0" err="1" smtClean="0">
                <a:solidFill>
                  <a:schemeClr val="tx1"/>
                </a:solidFill>
                <a:latin typeface="Times New Roman" pitchFamily="18" charset="0"/>
                <a:cs typeface="Times New Roman" pitchFamily="18" charset="0"/>
              </a:rPr>
              <a:t>bộ</a:t>
            </a:r>
            <a:r>
              <a:rPr lang="en-US" sz="3600" b="1" dirty="0" smtClean="0">
                <a:solidFill>
                  <a:schemeClr val="tx1"/>
                </a:solidFill>
                <a:latin typeface="Times New Roman" pitchFamily="18" charset="0"/>
                <a:cs typeface="Times New Roman" pitchFamily="18" charset="0"/>
              </a:rPr>
              <a:t>)</a:t>
            </a:r>
            <a:endParaRPr lang="en-US" sz="3600" b="1" dirty="0">
              <a:solidFill>
                <a:schemeClr val="tx1"/>
              </a:solidFill>
              <a:latin typeface="Times New Roman" pitchFamily="18" charset="0"/>
              <a:cs typeface="Times New Roman" pitchFamily="18" charset="0"/>
            </a:endParaRPr>
          </a:p>
          <a:p>
            <a:pPr algn="ctr"/>
            <a:endParaRPr lang="en-US" dirty="0">
              <a:solidFill>
                <a:schemeClr val="tx1"/>
              </a:solidFill>
              <a:latin typeface="Times New Roman" pitchFamily="18" charset="0"/>
              <a:cs typeface="Times New Roman" pitchFamily="18" charset="0"/>
            </a:endParaRPr>
          </a:p>
        </p:txBody>
      </p:sp>
      <p:sp>
        <p:nvSpPr>
          <p:cNvPr id="69638" name="Rectangle 6"/>
          <p:cNvSpPr>
            <a:spLocks noChangeArrowheads="1"/>
          </p:cNvSpPr>
          <p:nvPr/>
        </p:nvSpPr>
        <p:spPr bwMode="auto">
          <a:xfrm>
            <a:off x="3433354" y="4953000"/>
            <a:ext cx="4948646" cy="12192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3600" b="1" dirty="0" err="1" smtClean="0">
                <a:solidFill>
                  <a:schemeClr val="tx1"/>
                </a:solidFill>
                <a:latin typeface="Times New Roman" pitchFamily="18" charset="0"/>
                <a:cs typeface="Times New Roman" pitchFamily="18" charset="0"/>
              </a:rPr>
              <a:t>Đối</a:t>
            </a:r>
            <a:r>
              <a:rPr lang="en-US" sz="3600" b="1" dirty="0" smtClean="0">
                <a:solidFill>
                  <a:schemeClr val="tx1"/>
                </a:solidFill>
                <a:latin typeface="Times New Roman" pitchFamily="18" charset="0"/>
                <a:cs typeface="Times New Roman" pitchFamily="18" charset="0"/>
              </a:rPr>
              <a:t> </a:t>
            </a:r>
            <a:r>
              <a:rPr lang="en-US" sz="3600" b="1" dirty="0" err="1" smtClean="0">
                <a:solidFill>
                  <a:schemeClr val="tx1"/>
                </a:solidFill>
                <a:latin typeface="Times New Roman" pitchFamily="18" charset="0"/>
                <a:cs typeface="Times New Roman" pitchFamily="18" charset="0"/>
              </a:rPr>
              <a:t>ngoại</a:t>
            </a:r>
            <a:r>
              <a:rPr lang="en-US" sz="3600" b="1" dirty="0" smtClean="0">
                <a:solidFill>
                  <a:schemeClr val="tx1"/>
                </a:solidFill>
                <a:latin typeface="Times New Roman" pitchFamily="18" charset="0"/>
                <a:cs typeface="Times New Roman" pitchFamily="18" charset="0"/>
              </a:rPr>
              <a:t> </a:t>
            </a:r>
          </a:p>
          <a:p>
            <a:pPr algn="ctr"/>
            <a:r>
              <a:rPr lang="en-US" sz="3600" b="1" dirty="0" smtClean="0">
                <a:solidFill>
                  <a:schemeClr val="tx1"/>
                </a:solidFill>
                <a:latin typeface="Times New Roman" pitchFamily="18" charset="0"/>
                <a:cs typeface="Times New Roman" pitchFamily="18" charset="0"/>
              </a:rPr>
              <a:t>(QH </a:t>
            </a:r>
            <a:r>
              <a:rPr lang="en-US" sz="3600" b="1" dirty="0" err="1" smtClean="0">
                <a:solidFill>
                  <a:schemeClr val="tx1"/>
                </a:solidFill>
                <a:latin typeface="Times New Roman" pitchFamily="18" charset="0"/>
                <a:cs typeface="Times New Roman" pitchFamily="18" charset="0"/>
              </a:rPr>
              <a:t>quốc</a:t>
            </a:r>
            <a:r>
              <a:rPr lang="en-US" sz="3600" b="1" dirty="0" smtClean="0">
                <a:solidFill>
                  <a:schemeClr val="tx1"/>
                </a:solidFill>
                <a:latin typeface="Times New Roman" pitchFamily="18" charset="0"/>
                <a:cs typeface="Times New Roman" pitchFamily="18" charset="0"/>
              </a:rPr>
              <a:t> </a:t>
            </a:r>
            <a:r>
              <a:rPr lang="en-US" sz="3600" b="1" dirty="0" err="1" smtClean="0">
                <a:solidFill>
                  <a:schemeClr val="tx1"/>
                </a:solidFill>
                <a:latin typeface="Times New Roman" pitchFamily="18" charset="0"/>
                <a:cs typeface="Times New Roman" pitchFamily="18" charset="0"/>
              </a:rPr>
              <a:t>tế</a:t>
            </a:r>
            <a:r>
              <a:rPr lang="en-US" sz="3600" b="1" dirty="0" smtClean="0">
                <a:solidFill>
                  <a:schemeClr val="tx1"/>
                </a:solidFill>
                <a:latin typeface="Times New Roman" pitchFamily="18" charset="0"/>
                <a:cs typeface="Times New Roman" pitchFamily="18" charset="0"/>
              </a:rPr>
              <a:t>)</a:t>
            </a:r>
            <a:endParaRPr lang="en-US" sz="3600" b="1" dirty="0">
              <a:solidFill>
                <a:schemeClr val="tx1"/>
              </a:solidFill>
              <a:latin typeface="Times New Roman" pitchFamily="18" charset="0"/>
              <a:cs typeface="Times New Roman" pitchFamily="18" charset="0"/>
            </a:endParaRPr>
          </a:p>
        </p:txBody>
      </p:sp>
      <p:sp>
        <p:nvSpPr>
          <p:cNvPr id="69639" name="Line 7"/>
          <p:cNvSpPr>
            <a:spLocks noChangeShapeType="1"/>
          </p:cNvSpPr>
          <p:nvPr/>
        </p:nvSpPr>
        <p:spPr bwMode="auto">
          <a:xfrm flipV="1">
            <a:off x="2667000" y="2438400"/>
            <a:ext cx="762000" cy="1143000"/>
          </a:xfrm>
          <a:prstGeom prst="line">
            <a:avLst/>
          </a:prstGeom>
          <a:noFill/>
          <a:ln w="76200">
            <a:solidFill>
              <a:srgbClr val="CC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9640" name="Line 8"/>
          <p:cNvSpPr>
            <a:spLocks noChangeShapeType="1"/>
          </p:cNvSpPr>
          <p:nvPr/>
        </p:nvSpPr>
        <p:spPr bwMode="auto">
          <a:xfrm>
            <a:off x="2667000" y="3581400"/>
            <a:ext cx="609600" cy="1981200"/>
          </a:xfrm>
          <a:prstGeom prst="line">
            <a:avLst/>
          </a:prstGeom>
          <a:noFill/>
          <a:ln w="76200">
            <a:solidFill>
              <a:srgbClr val="CC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28320038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additive="base">
                                        <p:cTn id="7" dur="500" fill="hold"/>
                                        <p:tgtEl>
                                          <p:spTgt spid="69634"/>
                                        </p:tgtEl>
                                        <p:attrNameLst>
                                          <p:attrName>ppt_x</p:attrName>
                                        </p:attrNameLst>
                                      </p:cBhvr>
                                      <p:tavLst>
                                        <p:tav tm="0">
                                          <p:val>
                                            <p:strVal val="#ppt_x"/>
                                          </p:val>
                                        </p:tav>
                                        <p:tav tm="100000">
                                          <p:val>
                                            <p:strVal val="#ppt_x"/>
                                          </p:val>
                                        </p:tav>
                                      </p:tavLst>
                                    </p:anim>
                                    <p:anim calcmode="lin" valueType="num">
                                      <p:cBhvr additive="base">
                                        <p:cTn id="8" dur="500" fill="hold"/>
                                        <p:tgtEl>
                                          <p:spTgt spid="696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9636"/>
                                        </p:tgtEl>
                                        <p:attrNameLst>
                                          <p:attrName>style.visibility</p:attrName>
                                        </p:attrNameLst>
                                      </p:cBhvr>
                                      <p:to>
                                        <p:strVal val="visible"/>
                                      </p:to>
                                    </p:set>
                                    <p:animEffect transition="in" filter="circle(in)">
                                      <p:cBhvr>
                                        <p:cTn id="13" dur="500"/>
                                        <p:tgtEl>
                                          <p:spTgt spid="69636"/>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4" fill="hold" grpId="0" nodeType="clickEffect">
                                  <p:stCondLst>
                                    <p:cond delay="0"/>
                                  </p:stCondLst>
                                  <p:childTnLst>
                                    <p:set>
                                      <p:cBhvr>
                                        <p:cTn id="17" dur="1" fill="hold">
                                          <p:stCondLst>
                                            <p:cond delay="0"/>
                                          </p:stCondLst>
                                        </p:cTn>
                                        <p:tgtEl>
                                          <p:spTgt spid="69639"/>
                                        </p:tgtEl>
                                        <p:attrNameLst>
                                          <p:attrName>style.visibility</p:attrName>
                                        </p:attrNameLst>
                                      </p:cBhvr>
                                      <p:to>
                                        <p:strVal val="visible"/>
                                      </p:to>
                                    </p:set>
                                    <p:animEffect transition="in" filter="wheel(4)">
                                      <p:cBhvr>
                                        <p:cTn id="18" dur="500"/>
                                        <p:tgtEl>
                                          <p:spTgt spid="6963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9637"/>
                                        </p:tgtEl>
                                        <p:attrNameLst>
                                          <p:attrName>style.visibility</p:attrName>
                                        </p:attrNameLst>
                                      </p:cBhvr>
                                      <p:to>
                                        <p:strVal val="visible"/>
                                      </p:to>
                                    </p:set>
                                    <p:anim calcmode="lin" valueType="num">
                                      <p:cBhvr additive="base">
                                        <p:cTn id="23" dur="500" fill="hold"/>
                                        <p:tgtEl>
                                          <p:spTgt spid="69637"/>
                                        </p:tgtEl>
                                        <p:attrNameLst>
                                          <p:attrName>ppt_x</p:attrName>
                                        </p:attrNameLst>
                                      </p:cBhvr>
                                      <p:tavLst>
                                        <p:tav tm="0">
                                          <p:val>
                                            <p:strVal val="#ppt_x"/>
                                          </p:val>
                                        </p:tav>
                                        <p:tav tm="100000">
                                          <p:val>
                                            <p:strVal val="#ppt_x"/>
                                          </p:val>
                                        </p:tav>
                                      </p:tavLst>
                                    </p:anim>
                                    <p:anim calcmode="lin" valueType="num">
                                      <p:cBhvr additive="base">
                                        <p:cTn id="24" dur="500" fill="hold"/>
                                        <p:tgtEl>
                                          <p:spTgt spid="6963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9640"/>
                                        </p:tgtEl>
                                        <p:attrNameLst>
                                          <p:attrName>style.visibility</p:attrName>
                                        </p:attrNameLst>
                                      </p:cBhvr>
                                      <p:to>
                                        <p:strVal val="visible"/>
                                      </p:to>
                                    </p:set>
                                    <p:anim calcmode="lin" valueType="num">
                                      <p:cBhvr additive="base">
                                        <p:cTn id="29" dur="500" fill="hold"/>
                                        <p:tgtEl>
                                          <p:spTgt spid="69640"/>
                                        </p:tgtEl>
                                        <p:attrNameLst>
                                          <p:attrName>ppt_x</p:attrName>
                                        </p:attrNameLst>
                                      </p:cBhvr>
                                      <p:tavLst>
                                        <p:tav tm="0">
                                          <p:val>
                                            <p:strVal val="#ppt_x"/>
                                          </p:val>
                                        </p:tav>
                                        <p:tav tm="100000">
                                          <p:val>
                                            <p:strVal val="#ppt_x"/>
                                          </p:val>
                                        </p:tav>
                                      </p:tavLst>
                                    </p:anim>
                                    <p:anim calcmode="lin" valueType="num">
                                      <p:cBhvr additive="base">
                                        <p:cTn id="30" dur="500" fill="hold"/>
                                        <p:tgtEl>
                                          <p:spTgt spid="69640"/>
                                        </p:tgtEl>
                                        <p:attrNameLst>
                                          <p:attrName>ppt_y</p:attrName>
                                        </p:attrNameLst>
                                      </p:cBhvr>
                                      <p:tavLst>
                                        <p:tav tm="0">
                                          <p:val>
                                            <p:strVal val="1+#ppt_h/2"/>
                                          </p:val>
                                        </p:tav>
                                        <p:tav tm="100000">
                                          <p:val>
                                            <p:strVal val="#ppt_y"/>
                                          </p:val>
                                        </p:tav>
                                      </p:tavLst>
                                    </p:anim>
                                  </p:childTnLst>
                                </p:cTn>
                              </p:par>
                              <p:par>
                                <p:cTn id="31" presetID="21" presetClass="entr" presetSubtype="4" fill="hold" grpId="0" nodeType="withEffect">
                                  <p:stCondLst>
                                    <p:cond delay="0"/>
                                  </p:stCondLst>
                                  <p:childTnLst>
                                    <p:set>
                                      <p:cBhvr>
                                        <p:cTn id="32" dur="1" fill="hold">
                                          <p:stCondLst>
                                            <p:cond delay="0"/>
                                          </p:stCondLst>
                                        </p:cTn>
                                        <p:tgtEl>
                                          <p:spTgt spid="69638"/>
                                        </p:tgtEl>
                                        <p:attrNameLst>
                                          <p:attrName>style.visibility</p:attrName>
                                        </p:attrNameLst>
                                      </p:cBhvr>
                                      <p:to>
                                        <p:strVal val="visible"/>
                                      </p:to>
                                    </p:set>
                                    <p:animEffect transition="in" filter="wheel(4)">
                                      <p:cBhvr>
                                        <p:cTn id="33"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6" grpId="0" animBg="1"/>
      <p:bldP spid="69637" grpId="0" animBg="1"/>
      <p:bldP spid="69638" grpId="0" animBg="1"/>
      <p:bldP spid="69639" grpId="0" animBg="1"/>
      <p:bldP spid="696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250825" y="188913"/>
            <a:ext cx="8713788" cy="6335712"/>
          </a:xfrm>
        </p:spPr>
        <p:txBody>
          <a:bodyPr/>
          <a:lstStyle/>
          <a:p>
            <a:pPr algn="just" eaLnBrk="1" hangingPunct="1">
              <a:buFontTx/>
              <a:buNone/>
            </a:pPr>
            <a:r>
              <a:rPr lang="en-US" altLang="en-US" smtClean="0">
                <a:solidFill>
                  <a:srgbClr val="333300"/>
                </a:solidFill>
              </a:rPr>
              <a:t>		</a:t>
            </a:r>
            <a:r>
              <a:rPr lang="en-US" altLang="en-US" smtClean="0">
                <a:solidFill>
                  <a:srgbClr val="FF0000"/>
                </a:solidFill>
              </a:rPr>
              <a:t>		</a:t>
            </a:r>
            <a:endParaRPr lang="en-US" altLang="en-US" b="1" smtClean="0"/>
          </a:p>
        </p:txBody>
      </p:sp>
      <p:sp>
        <p:nvSpPr>
          <p:cNvPr id="8" name="Slide Number Placeholder 7"/>
          <p:cNvSpPr>
            <a:spLocks noGrp="1"/>
          </p:cNvSpPr>
          <p:nvPr>
            <p:ph type="sldNum" sz="quarter" idx="12"/>
          </p:nvPr>
        </p:nvSpPr>
        <p:spPr/>
        <p:txBody>
          <a:bodyPr/>
          <a:lstStyle/>
          <a:p>
            <a:pPr>
              <a:defRPr/>
            </a:pPr>
            <a:fld id="{51347D5A-A8A0-4E20-93C0-6D8528B3E409}" type="slidenum">
              <a:rPr lang="vi-VN"/>
              <a:pPr>
                <a:defRPr/>
              </a:pPr>
              <a:t>22</a:t>
            </a:fld>
            <a:endParaRPr lang="vi-VN"/>
          </a:p>
        </p:txBody>
      </p:sp>
      <p:sp>
        <p:nvSpPr>
          <p:cNvPr id="22532" name="AutoShape 4"/>
          <p:cNvSpPr>
            <a:spLocks noChangeArrowheads="1"/>
          </p:cNvSpPr>
          <p:nvPr/>
        </p:nvSpPr>
        <p:spPr bwMode="auto">
          <a:xfrm>
            <a:off x="2743200" y="304800"/>
            <a:ext cx="3827462" cy="1752600"/>
          </a:xfrm>
          <a:prstGeom prst="cloudCallout">
            <a:avLst>
              <a:gd name="adj1" fmla="val -113954"/>
              <a:gd name="adj2" fmla="val 79880"/>
            </a:avLst>
          </a:prstGeom>
          <a:solidFill>
            <a:schemeClr val="accent1"/>
          </a:solidFill>
          <a:ln w="12700" cap="sq">
            <a:solidFill>
              <a:schemeClr val="tx1"/>
            </a:solidFill>
            <a:round/>
            <a:headEnd type="none" w="sm" len="sm"/>
            <a:tailEnd type="none" w="sm" len="sm"/>
          </a:ln>
        </p:spPr>
        <p:txBody>
          <a:bodyPr/>
          <a:lstStyle/>
          <a:p>
            <a:pPr algn="ctr"/>
            <a:r>
              <a:rPr lang="en-US" altLang="en-US" sz="2800" b="1">
                <a:latin typeface="Times New Roman" pitchFamily="18" charset="0"/>
                <a:cs typeface="Times New Roman" pitchFamily="18" charset="0"/>
              </a:rPr>
              <a:t>Chức năng hành pháp</a:t>
            </a:r>
          </a:p>
        </p:txBody>
      </p:sp>
      <p:sp>
        <p:nvSpPr>
          <p:cNvPr id="22533" name="AutoShape 5"/>
          <p:cNvSpPr>
            <a:spLocks noChangeArrowheads="1"/>
          </p:cNvSpPr>
          <p:nvPr/>
        </p:nvSpPr>
        <p:spPr bwMode="auto">
          <a:xfrm>
            <a:off x="2051163" y="1853769"/>
            <a:ext cx="5743575" cy="3171825"/>
          </a:xfrm>
          <a:prstGeom prst="irregularSeal1">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none" anchor="ctr"/>
          <a:lstStyle/>
          <a:p>
            <a:pPr algn="ctr"/>
            <a:r>
              <a:rPr lang="en-US" altLang="en-US" sz="2600" b="1" dirty="0" err="1">
                <a:solidFill>
                  <a:schemeClr val="tx1"/>
                </a:solidFill>
                <a:latin typeface="Times New Roman" pitchFamily="18" charset="0"/>
                <a:cs typeface="Times New Roman" pitchFamily="18" charset="0"/>
              </a:rPr>
              <a:t>Căn</a:t>
            </a:r>
            <a:r>
              <a:rPr lang="en-US" altLang="en-US" sz="2600" b="1" dirty="0">
                <a:solidFill>
                  <a:schemeClr val="tx1"/>
                </a:solidFill>
                <a:latin typeface="Times New Roman" pitchFamily="18" charset="0"/>
                <a:cs typeface="Times New Roman" pitchFamily="18" charset="0"/>
              </a:rPr>
              <a:t> </a:t>
            </a:r>
            <a:r>
              <a:rPr lang="en-US" altLang="en-US" sz="2600" b="1" dirty="0" err="1">
                <a:solidFill>
                  <a:schemeClr val="tx1"/>
                </a:solidFill>
                <a:latin typeface="Times New Roman" pitchFamily="18" charset="0"/>
                <a:cs typeface="Times New Roman" pitchFamily="18" charset="0"/>
              </a:rPr>
              <a:t>cứ</a:t>
            </a:r>
            <a:r>
              <a:rPr lang="en-US" altLang="en-US" sz="2600" b="1" dirty="0">
                <a:solidFill>
                  <a:schemeClr val="tx1"/>
                </a:solidFill>
                <a:latin typeface="Times New Roman" pitchFamily="18" charset="0"/>
                <a:cs typeface="Times New Roman" pitchFamily="18" charset="0"/>
              </a:rPr>
              <a:t> </a:t>
            </a:r>
            <a:r>
              <a:rPr lang="en-US" altLang="en-US" sz="2600" b="1" dirty="0" err="1">
                <a:solidFill>
                  <a:schemeClr val="tx1"/>
                </a:solidFill>
                <a:latin typeface="Times New Roman" pitchFamily="18" charset="0"/>
                <a:cs typeface="Times New Roman" pitchFamily="18" charset="0"/>
              </a:rPr>
              <a:t>vào</a:t>
            </a:r>
            <a:r>
              <a:rPr lang="en-US" altLang="en-US" sz="2600" b="1" dirty="0">
                <a:solidFill>
                  <a:schemeClr val="tx1"/>
                </a:solidFill>
                <a:latin typeface="Times New Roman" pitchFamily="18" charset="0"/>
                <a:cs typeface="Times New Roman" pitchFamily="18" charset="0"/>
              </a:rPr>
              <a:t> </a:t>
            </a:r>
            <a:r>
              <a:rPr lang="en-US" altLang="en-US" sz="2600" b="1" dirty="0" err="1" smtClean="0">
                <a:solidFill>
                  <a:schemeClr val="tx1"/>
                </a:solidFill>
                <a:latin typeface="Times New Roman" pitchFamily="18" charset="0"/>
                <a:cs typeface="Times New Roman" pitchFamily="18" charset="0"/>
              </a:rPr>
              <a:t>cách</a:t>
            </a:r>
            <a:r>
              <a:rPr lang="en-US" altLang="en-US" sz="2600" b="1" dirty="0" smtClean="0">
                <a:solidFill>
                  <a:schemeClr val="tx1"/>
                </a:solidFill>
                <a:latin typeface="Times New Roman" pitchFamily="18" charset="0"/>
                <a:cs typeface="Times New Roman" pitchFamily="18" charset="0"/>
              </a:rPr>
              <a:t> </a:t>
            </a:r>
            <a:r>
              <a:rPr lang="en-US" altLang="en-US" sz="2600" b="1" dirty="0" err="1" smtClean="0">
                <a:solidFill>
                  <a:schemeClr val="tx1"/>
                </a:solidFill>
                <a:latin typeface="Times New Roman" pitchFamily="18" charset="0"/>
                <a:cs typeface="Times New Roman" pitchFamily="18" charset="0"/>
              </a:rPr>
              <a:t>thức</a:t>
            </a:r>
            <a:r>
              <a:rPr lang="en-US" altLang="en-US" sz="2600" b="1" dirty="0" smtClean="0">
                <a:solidFill>
                  <a:schemeClr val="tx1"/>
                </a:solidFill>
                <a:latin typeface="Times New Roman" pitchFamily="18" charset="0"/>
                <a:cs typeface="Times New Roman" pitchFamily="18" charset="0"/>
              </a:rPr>
              <a:t> </a:t>
            </a:r>
            <a:r>
              <a:rPr lang="en-US" altLang="en-US" sz="2600" b="1" dirty="0" err="1" smtClean="0">
                <a:solidFill>
                  <a:schemeClr val="tx1"/>
                </a:solidFill>
                <a:latin typeface="Times New Roman" pitchFamily="18" charset="0"/>
                <a:cs typeface="Times New Roman" pitchFamily="18" charset="0"/>
              </a:rPr>
              <a:t>thực</a:t>
            </a:r>
            <a:r>
              <a:rPr lang="en-US" altLang="en-US" sz="2600" b="1" dirty="0" smtClean="0">
                <a:solidFill>
                  <a:schemeClr val="tx1"/>
                </a:solidFill>
                <a:latin typeface="Times New Roman" pitchFamily="18" charset="0"/>
                <a:cs typeface="Times New Roman" pitchFamily="18" charset="0"/>
              </a:rPr>
              <a:t> </a:t>
            </a:r>
            <a:r>
              <a:rPr lang="en-US" altLang="en-US" sz="2600" b="1" dirty="0" err="1">
                <a:solidFill>
                  <a:schemeClr val="tx1"/>
                </a:solidFill>
                <a:latin typeface="Times New Roman" pitchFamily="18" charset="0"/>
                <a:cs typeface="Times New Roman" pitchFamily="18" charset="0"/>
              </a:rPr>
              <a:t>hiện</a:t>
            </a:r>
            <a:r>
              <a:rPr lang="en-US" altLang="en-US" sz="2600" b="1" dirty="0">
                <a:solidFill>
                  <a:schemeClr val="tx1"/>
                </a:solidFill>
                <a:latin typeface="Times New Roman" pitchFamily="18" charset="0"/>
                <a:cs typeface="Times New Roman" pitchFamily="18" charset="0"/>
              </a:rPr>
              <a:t> </a:t>
            </a:r>
          </a:p>
          <a:p>
            <a:pPr algn="ctr"/>
            <a:r>
              <a:rPr lang="en-US" altLang="en-US" sz="2600" b="1" dirty="0" err="1">
                <a:solidFill>
                  <a:schemeClr val="tx1"/>
                </a:solidFill>
                <a:latin typeface="Times New Roman" pitchFamily="18" charset="0"/>
                <a:cs typeface="Times New Roman" pitchFamily="18" charset="0"/>
              </a:rPr>
              <a:t>quyền</a:t>
            </a:r>
            <a:r>
              <a:rPr lang="en-US" altLang="en-US" sz="2600" b="1" dirty="0">
                <a:solidFill>
                  <a:schemeClr val="tx1"/>
                </a:solidFill>
                <a:latin typeface="Times New Roman" pitchFamily="18" charset="0"/>
                <a:cs typeface="Times New Roman" pitchFamily="18" charset="0"/>
              </a:rPr>
              <a:t> </a:t>
            </a:r>
            <a:r>
              <a:rPr lang="en-US" altLang="en-US" sz="2600" b="1" dirty="0" err="1">
                <a:solidFill>
                  <a:schemeClr val="tx1"/>
                </a:solidFill>
                <a:latin typeface="Times New Roman" pitchFamily="18" charset="0"/>
                <a:cs typeface="Times New Roman" pitchFamily="18" charset="0"/>
              </a:rPr>
              <a:t>lực</a:t>
            </a:r>
            <a:r>
              <a:rPr lang="en-US" altLang="en-US" sz="2600" b="1" dirty="0">
                <a:solidFill>
                  <a:schemeClr val="tx1"/>
                </a:solidFill>
                <a:latin typeface="Times New Roman" pitchFamily="18" charset="0"/>
                <a:cs typeface="Times New Roman" pitchFamily="18" charset="0"/>
              </a:rPr>
              <a:t> </a:t>
            </a:r>
            <a:r>
              <a:rPr lang="en-US" altLang="en-US" sz="2600" b="1" dirty="0" err="1">
                <a:solidFill>
                  <a:schemeClr val="tx1"/>
                </a:solidFill>
                <a:latin typeface="Times New Roman" pitchFamily="18" charset="0"/>
                <a:cs typeface="Times New Roman" pitchFamily="18" charset="0"/>
              </a:rPr>
              <a:t>nhà</a:t>
            </a:r>
            <a:r>
              <a:rPr lang="en-US" altLang="en-US" sz="2600" b="1" dirty="0">
                <a:solidFill>
                  <a:schemeClr val="tx1"/>
                </a:solidFill>
                <a:latin typeface="Times New Roman" pitchFamily="18" charset="0"/>
                <a:cs typeface="Times New Roman" pitchFamily="18" charset="0"/>
              </a:rPr>
              <a:t> </a:t>
            </a:r>
            <a:r>
              <a:rPr lang="en-US" altLang="en-US" sz="2600" b="1" dirty="0" err="1">
                <a:solidFill>
                  <a:schemeClr val="tx1"/>
                </a:solidFill>
                <a:latin typeface="Times New Roman" pitchFamily="18" charset="0"/>
                <a:cs typeface="Times New Roman" pitchFamily="18" charset="0"/>
              </a:rPr>
              <a:t>nước</a:t>
            </a:r>
            <a:endParaRPr lang="en-US" altLang="en-US" sz="2600" b="1" dirty="0">
              <a:solidFill>
                <a:schemeClr val="tx1"/>
              </a:solidFill>
              <a:latin typeface="Times New Roman" pitchFamily="18" charset="0"/>
              <a:cs typeface="Times New Roman" pitchFamily="18" charset="0"/>
            </a:endParaRPr>
          </a:p>
        </p:txBody>
      </p:sp>
      <p:sp>
        <p:nvSpPr>
          <p:cNvPr id="22534" name="AutoShape 6"/>
          <p:cNvSpPr>
            <a:spLocks noChangeArrowheads="1"/>
          </p:cNvSpPr>
          <p:nvPr/>
        </p:nvSpPr>
        <p:spPr bwMode="auto">
          <a:xfrm>
            <a:off x="228600" y="4343400"/>
            <a:ext cx="2843213" cy="1871662"/>
          </a:xfrm>
          <a:prstGeom prst="cloudCallout">
            <a:avLst>
              <a:gd name="adj1" fmla="val 60162"/>
              <a:gd name="adj2" fmla="val 72569"/>
            </a:avLst>
          </a:prstGeom>
          <a:solidFill>
            <a:schemeClr val="accent1"/>
          </a:solidFill>
          <a:ln w="12700" cap="sq">
            <a:solidFill>
              <a:schemeClr val="tx1"/>
            </a:solidFill>
            <a:round/>
            <a:headEnd type="none" w="sm" len="sm"/>
            <a:tailEnd type="none" w="sm" len="sm"/>
          </a:ln>
        </p:spPr>
        <p:txBody>
          <a:bodyPr/>
          <a:lstStyle/>
          <a:p>
            <a:pPr algn="ctr"/>
            <a:r>
              <a:rPr lang="en-US" altLang="en-US" sz="2800" b="1">
                <a:latin typeface="Times New Roman" pitchFamily="18" charset="0"/>
                <a:cs typeface="Times New Roman" pitchFamily="18" charset="0"/>
              </a:rPr>
              <a:t>Chức năng lập pháp</a:t>
            </a:r>
          </a:p>
        </p:txBody>
      </p:sp>
      <p:sp>
        <p:nvSpPr>
          <p:cNvPr id="9" name="AutoShape 4"/>
          <p:cNvSpPr>
            <a:spLocks noChangeArrowheads="1"/>
          </p:cNvSpPr>
          <p:nvPr/>
        </p:nvSpPr>
        <p:spPr bwMode="auto">
          <a:xfrm>
            <a:off x="5867400" y="4724400"/>
            <a:ext cx="2735263" cy="1728787"/>
          </a:xfrm>
          <a:prstGeom prst="cloudCallout">
            <a:avLst>
              <a:gd name="adj1" fmla="val -113954"/>
              <a:gd name="adj2" fmla="val 79880"/>
            </a:avLst>
          </a:prstGeom>
          <a:solidFill>
            <a:schemeClr val="accent1"/>
          </a:solidFill>
          <a:ln w="12700" cap="sq">
            <a:solidFill>
              <a:schemeClr val="tx1"/>
            </a:solidFill>
            <a:round/>
            <a:headEnd type="none" w="sm" len="sm"/>
            <a:tailEnd type="none" w="sm" len="sm"/>
          </a:ln>
        </p:spPr>
        <p:txBody>
          <a:bodyPr/>
          <a:lstStyle/>
          <a:p>
            <a:pPr algn="ctr"/>
            <a:r>
              <a:rPr lang="en-US" altLang="en-US" sz="2800" b="1">
                <a:latin typeface="Times New Roman" pitchFamily="18" charset="0"/>
                <a:cs typeface="Times New Roman" pitchFamily="18" charset="0"/>
              </a:rPr>
              <a:t>Chức năng tư pháp</a:t>
            </a:r>
          </a:p>
        </p:txBody>
      </p:sp>
    </p:spTree>
    <p:extLst>
      <p:ext uri="{BB962C8B-B14F-4D97-AF65-F5344CB8AC3E}">
        <p14:creationId xmlns:p14="http://schemas.microsoft.com/office/powerpoint/2010/main" val="1818916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 calcmode="lin" valueType="num">
                                      <p:cBhvr additive="base">
                                        <p:cTn id="7" dur="500" fill="hold"/>
                                        <p:tgtEl>
                                          <p:spTgt spid="22533"/>
                                        </p:tgtEl>
                                        <p:attrNameLst>
                                          <p:attrName>ppt_x</p:attrName>
                                        </p:attrNameLst>
                                      </p:cBhvr>
                                      <p:tavLst>
                                        <p:tav tm="0">
                                          <p:val>
                                            <p:strVal val="#ppt_x"/>
                                          </p:val>
                                        </p:tav>
                                        <p:tav tm="100000">
                                          <p:val>
                                            <p:strVal val="#ppt_x"/>
                                          </p:val>
                                        </p:tav>
                                      </p:tavLst>
                                    </p:anim>
                                    <p:anim calcmode="lin" valueType="num">
                                      <p:cBhvr additive="base">
                                        <p:cTn id="8"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4"/>
                                        </p:tgtEl>
                                        <p:attrNameLst>
                                          <p:attrName>style.visibility</p:attrName>
                                        </p:attrNameLst>
                                      </p:cBhvr>
                                      <p:to>
                                        <p:strVal val="visible"/>
                                      </p:to>
                                    </p:set>
                                    <p:anim calcmode="lin" valueType="num">
                                      <p:cBhvr additive="base">
                                        <p:cTn id="13" dur="500" fill="hold"/>
                                        <p:tgtEl>
                                          <p:spTgt spid="22534"/>
                                        </p:tgtEl>
                                        <p:attrNameLst>
                                          <p:attrName>ppt_x</p:attrName>
                                        </p:attrNameLst>
                                      </p:cBhvr>
                                      <p:tavLst>
                                        <p:tav tm="0">
                                          <p:val>
                                            <p:strVal val="#ppt_x"/>
                                          </p:val>
                                        </p:tav>
                                        <p:tav tm="100000">
                                          <p:val>
                                            <p:strVal val="#ppt_x"/>
                                          </p:val>
                                        </p:tav>
                                      </p:tavLst>
                                    </p:anim>
                                    <p:anim calcmode="lin" valueType="num">
                                      <p:cBhvr additive="base">
                                        <p:cTn id="14"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2"/>
                                        </p:tgtEl>
                                        <p:attrNameLst>
                                          <p:attrName>style.visibility</p:attrName>
                                        </p:attrNameLst>
                                      </p:cBhvr>
                                      <p:to>
                                        <p:strVal val="visible"/>
                                      </p:to>
                                    </p:set>
                                    <p:anim calcmode="lin" valueType="num">
                                      <p:cBhvr additive="base">
                                        <p:cTn id="19" dur="500" fill="hold"/>
                                        <p:tgtEl>
                                          <p:spTgt spid="22532"/>
                                        </p:tgtEl>
                                        <p:attrNameLst>
                                          <p:attrName>ppt_x</p:attrName>
                                        </p:attrNameLst>
                                      </p:cBhvr>
                                      <p:tavLst>
                                        <p:tav tm="0">
                                          <p:val>
                                            <p:strVal val="#ppt_x"/>
                                          </p:val>
                                        </p:tav>
                                        <p:tav tm="100000">
                                          <p:val>
                                            <p:strVal val="#ppt_x"/>
                                          </p:val>
                                        </p:tav>
                                      </p:tavLst>
                                    </p:anim>
                                    <p:anim calcmode="lin" valueType="num">
                                      <p:cBhvr additive="base">
                                        <p:cTn id="20"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P spid="22533" grpId="0" animBg="1"/>
      <p:bldP spid="22534"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250825" y="188913"/>
            <a:ext cx="8713788" cy="6335712"/>
          </a:xfrm>
        </p:spPr>
        <p:txBody>
          <a:bodyPr/>
          <a:lstStyle/>
          <a:p>
            <a:pPr algn="just" eaLnBrk="1" hangingPunct="1">
              <a:buFontTx/>
              <a:buNone/>
            </a:pPr>
            <a:r>
              <a:rPr lang="en-US" altLang="en-US" b="1" smtClean="0">
                <a:solidFill>
                  <a:srgbClr val="333300"/>
                </a:solidFill>
                <a:latin typeface="Times New Roman" pitchFamily="18" charset="0"/>
                <a:cs typeface="Times New Roman" pitchFamily="18" charset="0"/>
              </a:rPr>
              <a:t>	</a:t>
            </a:r>
            <a:r>
              <a:rPr lang="en-US" altLang="en-US" b="1">
                <a:solidFill>
                  <a:srgbClr val="333300"/>
                </a:solidFill>
                <a:latin typeface="Times New Roman" pitchFamily="18" charset="0"/>
                <a:cs typeface="Times New Roman" pitchFamily="18" charset="0"/>
              </a:rPr>
              <a:t> </a:t>
            </a:r>
            <a:r>
              <a:rPr lang="en-US" altLang="en-US" b="1" smtClean="0">
                <a:solidFill>
                  <a:srgbClr val="333300"/>
                </a:solidFill>
                <a:latin typeface="Times New Roman" pitchFamily="18" charset="0"/>
                <a:cs typeface="Times New Roman" pitchFamily="18" charset="0"/>
              </a:rPr>
              <a:t>Vụ án Lê Văn Luyện tại tiệm vàng Bắc Giang</a:t>
            </a:r>
            <a:endParaRPr lang="en-US" altLang="en-US" b="1" smtClean="0">
              <a:latin typeface="Times New Roman" pitchFamily="18" charset="0"/>
              <a:cs typeface="Times New Roman" pitchFamily="18" charset="0"/>
            </a:endParaRPr>
          </a:p>
        </p:txBody>
      </p:sp>
      <p:sp>
        <p:nvSpPr>
          <p:cNvPr id="8" name="Slide Number Placeholder 7"/>
          <p:cNvSpPr>
            <a:spLocks noGrp="1"/>
          </p:cNvSpPr>
          <p:nvPr>
            <p:ph type="sldNum" sz="quarter" idx="12"/>
          </p:nvPr>
        </p:nvSpPr>
        <p:spPr/>
        <p:txBody>
          <a:bodyPr/>
          <a:lstStyle/>
          <a:p>
            <a:pPr>
              <a:defRPr/>
            </a:pPr>
            <a:fld id="{1BFC1516-6CB2-46EF-B384-9ECEE77198DB}" type="slidenum">
              <a:rPr lang="vi-VN"/>
              <a:pPr>
                <a:defRPr/>
              </a:pPr>
              <a:t>23</a:t>
            </a:fld>
            <a:endParaRPr lang="vi-VN"/>
          </a:p>
        </p:txBody>
      </p:sp>
      <p:pic>
        <p:nvPicPr>
          <p:cNvPr id="2253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57338"/>
            <a:ext cx="6300788"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 Arrow Callout 5"/>
          <p:cNvSpPr/>
          <p:nvPr/>
        </p:nvSpPr>
        <p:spPr>
          <a:xfrm>
            <a:off x="6300788" y="1557338"/>
            <a:ext cx="2843212" cy="5184775"/>
          </a:xfrm>
          <a:prstGeom prst="leftArrowCallou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dirty="0" err="1">
                <a:latin typeface="Times New Roman" pitchFamily="18" charset="0"/>
                <a:cs typeface="Times New Roman" pitchFamily="18" charset="0"/>
              </a:rPr>
              <a:t>Những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tham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việc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quyết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vụ</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án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này</a:t>
            </a:r>
            <a:r>
              <a:rPr lang="en-US" sz="2800" dirty="0">
                <a:latin typeface="Times New Roman" pitchFamily="18" charset="0"/>
                <a:cs typeface="Times New Roman" pitchFamily="18" charset="0"/>
              </a:rPr>
              <a:t>?</a:t>
            </a:r>
          </a:p>
        </p:txBody>
      </p:sp>
    </p:spTree>
    <p:extLst>
      <p:ext uri="{BB962C8B-B14F-4D97-AF65-F5344CB8AC3E}">
        <p14:creationId xmlns:p14="http://schemas.microsoft.com/office/powerpoint/2010/main" val="173790817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2743200"/>
            <a:ext cx="5943600" cy="368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5562600" y="1219200"/>
            <a:ext cx="3276600" cy="1676400"/>
          </a:xfrm>
          <a:prstGeom prst="wedgeEllipse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GIẢI QUYẾT</a:t>
            </a:r>
            <a:r>
              <a:rPr lang="en-US" sz="3600" b="1" dirty="0">
                <a:solidFill>
                  <a:schemeClr val="tx1"/>
                </a:solidFill>
              </a:rPr>
              <a:t> ?</a:t>
            </a:r>
          </a:p>
        </p:txBody>
      </p:sp>
    </p:spTree>
    <p:extLst>
      <p:ext uri="{BB962C8B-B14F-4D97-AF65-F5344CB8AC3E}">
        <p14:creationId xmlns:p14="http://schemas.microsoft.com/office/powerpoint/2010/main" val="133683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09600" y="304800"/>
            <a:ext cx="8382000" cy="762000"/>
          </a:xfrm>
        </p:spPr>
        <p:txBody>
          <a:bodyPr>
            <a:normAutofit/>
          </a:bodyPr>
          <a:lstStyle/>
          <a:p>
            <a:r>
              <a:rPr lang="en-US" sz="3200" b="1" smtClean="0">
                <a:solidFill>
                  <a:srgbClr val="FF0000"/>
                </a:solidFill>
                <a:latin typeface="Times New Roman" pitchFamily="18" charset="0"/>
                <a:cs typeface="Times New Roman" pitchFamily="18" charset="0"/>
              </a:rPr>
              <a:t>Căn cứ vào lĩnh vực hoạt động của NN</a:t>
            </a:r>
            <a:endParaRPr lang="en-US" sz="3200" b="1">
              <a:solidFill>
                <a:srgbClr val="FF0000"/>
              </a:solidFill>
              <a:latin typeface="Times New Roman" pitchFamily="18" charset="0"/>
              <a:cs typeface="Times New Roman" pitchFamily="18" charset="0"/>
            </a:endParaRPr>
          </a:p>
        </p:txBody>
      </p:sp>
      <p:sp>
        <p:nvSpPr>
          <p:cNvPr id="69636" name="Rectangle 4"/>
          <p:cNvSpPr>
            <a:spLocks noChangeArrowheads="1"/>
          </p:cNvSpPr>
          <p:nvPr/>
        </p:nvSpPr>
        <p:spPr bwMode="auto">
          <a:xfrm>
            <a:off x="1066800" y="1447800"/>
            <a:ext cx="1600200" cy="45720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lang="en-US" sz="3200" b="1" smtClean="0">
                <a:solidFill>
                  <a:schemeClr val="tx1"/>
                </a:solidFill>
                <a:latin typeface="Times New Roman" pitchFamily="18" charset="0"/>
                <a:cs typeface="Times New Roman" pitchFamily="18" charset="0"/>
              </a:rPr>
              <a:t>Chức </a:t>
            </a:r>
          </a:p>
          <a:p>
            <a:pPr algn="ctr"/>
            <a:r>
              <a:rPr lang="en-US" sz="3200" b="1" smtClean="0">
                <a:solidFill>
                  <a:schemeClr val="tx1"/>
                </a:solidFill>
                <a:latin typeface="Times New Roman" pitchFamily="18" charset="0"/>
                <a:cs typeface="Times New Roman" pitchFamily="18" charset="0"/>
              </a:rPr>
              <a:t>năng</a:t>
            </a:r>
            <a:endParaRPr lang="en-US" sz="3200" b="1">
              <a:solidFill>
                <a:schemeClr val="tx1"/>
              </a:solidFill>
              <a:latin typeface="Times New Roman" pitchFamily="18" charset="0"/>
              <a:cs typeface="Times New Roman" pitchFamily="18" charset="0"/>
            </a:endParaRPr>
          </a:p>
        </p:txBody>
      </p:sp>
      <p:sp>
        <p:nvSpPr>
          <p:cNvPr id="69637" name="Rectangle 5"/>
          <p:cNvSpPr>
            <a:spLocks noChangeArrowheads="1"/>
          </p:cNvSpPr>
          <p:nvPr/>
        </p:nvSpPr>
        <p:spPr bwMode="auto">
          <a:xfrm>
            <a:off x="3429000" y="1219200"/>
            <a:ext cx="4038600" cy="2057400"/>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a:endParaRPr lang="en-US" sz="3200" b="1">
              <a:solidFill>
                <a:schemeClr val="tx1"/>
              </a:solidFill>
              <a:latin typeface="Times New Roman" pitchFamily="18" charset="0"/>
              <a:cs typeface="Times New Roman" pitchFamily="18" charset="0"/>
            </a:endParaRPr>
          </a:p>
          <a:p>
            <a:pPr algn="ctr"/>
            <a:r>
              <a:rPr lang="en-US" sz="3600" b="1" smtClean="0">
                <a:solidFill>
                  <a:schemeClr val="tx1"/>
                </a:solidFill>
                <a:latin typeface="Times New Roman" pitchFamily="18" charset="0"/>
                <a:cs typeface="Times New Roman" pitchFamily="18" charset="0"/>
              </a:rPr>
              <a:t>Chức năng kinh tế</a:t>
            </a:r>
            <a:endParaRPr lang="en-US" sz="3600" b="1">
              <a:solidFill>
                <a:schemeClr val="tx1"/>
              </a:solidFill>
              <a:latin typeface="Times New Roman" pitchFamily="18" charset="0"/>
              <a:cs typeface="Times New Roman" pitchFamily="18" charset="0"/>
            </a:endParaRPr>
          </a:p>
          <a:p>
            <a:pPr algn="ctr"/>
            <a:endParaRPr lang="en-US">
              <a:solidFill>
                <a:schemeClr val="tx1"/>
              </a:solidFill>
              <a:latin typeface="Times New Roman" pitchFamily="18" charset="0"/>
              <a:cs typeface="Times New Roman" pitchFamily="18" charset="0"/>
            </a:endParaRPr>
          </a:p>
        </p:txBody>
      </p:sp>
      <p:sp>
        <p:nvSpPr>
          <p:cNvPr id="69638" name="Rectangle 6"/>
          <p:cNvSpPr>
            <a:spLocks noChangeArrowheads="1"/>
          </p:cNvSpPr>
          <p:nvPr/>
        </p:nvSpPr>
        <p:spPr bwMode="auto">
          <a:xfrm>
            <a:off x="3433354" y="4191000"/>
            <a:ext cx="4038600" cy="19812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3600" b="1" smtClean="0">
                <a:solidFill>
                  <a:schemeClr val="tx1"/>
                </a:solidFill>
                <a:latin typeface="Times New Roman" pitchFamily="18" charset="0"/>
                <a:cs typeface="Times New Roman" pitchFamily="18" charset="0"/>
              </a:rPr>
              <a:t>Chức năng xã hội</a:t>
            </a:r>
            <a:endParaRPr lang="en-US" sz="3600" b="1">
              <a:solidFill>
                <a:schemeClr val="tx1"/>
              </a:solidFill>
              <a:latin typeface="Times New Roman" pitchFamily="18" charset="0"/>
              <a:cs typeface="Times New Roman" pitchFamily="18" charset="0"/>
            </a:endParaRPr>
          </a:p>
        </p:txBody>
      </p:sp>
      <p:sp>
        <p:nvSpPr>
          <p:cNvPr id="69639" name="Line 7"/>
          <p:cNvSpPr>
            <a:spLocks noChangeShapeType="1"/>
          </p:cNvSpPr>
          <p:nvPr/>
        </p:nvSpPr>
        <p:spPr bwMode="auto">
          <a:xfrm flipV="1">
            <a:off x="2667000" y="1676400"/>
            <a:ext cx="766354" cy="1905000"/>
          </a:xfrm>
          <a:prstGeom prst="line">
            <a:avLst/>
          </a:prstGeom>
          <a:noFill/>
          <a:ln w="76200">
            <a:solidFill>
              <a:srgbClr val="CC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9640" name="Line 8"/>
          <p:cNvSpPr>
            <a:spLocks noChangeShapeType="1"/>
          </p:cNvSpPr>
          <p:nvPr/>
        </p:nvSpPr>
        <p:spPr bwMode="auto">
          <a:xfrm>
            <a:off x="2667000" y="3581400"/>
            <a:ext cx="762000" cy="2133600"/>
          </a:xfrm>
          <a:prstGeom prst="line">
            <a:avLst/>
          </a:prstGeom>
          <a:noFill/>
          <a:ln w="76200">
            <a:solidFill>
              <a:srgbClr val="CC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3304187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additive="base">
                                        <p:cTn id="7" dur="500" fill="hold"/>
                                        <p:tgtEl>
                                          <p:spTgt spid="69634"/>
                                        </p:tgtEl>
                                        <p:attrNameLst>
                                          <p:attrName>ppt_x</p:attrName>
                                        </p:attrNameLst>
                                      </p:cBhvr>
                                      <p:tavLst>
                                        <p:tav tm="0">
                                          <p:val>
                                            <p:strVal val="#ppt_x"/>
                                          </p:val>
                                        </p:tav>
                                        <p:tav tm="100000">
                                          <p:val>
                                            <p:strVal val="#ppt_x"/>
                                          </p:val>
                                        </p:tav>
                                      </p:tavLst>
                                    </p:anim>
                                    <p:anim calcmode="lin" valueType="num">
                                      <p:cBhvr additive="base">
                                        <p:cTn id="8" dur="500" fill="hold"/>
                                        <p:tgtEl>
                                          <p:spTgt spid="696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9636"/>
                                        </p:tgtEl>
                                        <p:attrNameLst>
                                          <p:attrName>style.visibility</p:attrName>
                                        </p:attrNameLst>
                                      </p:cBhvr>
                                      <p:to>
                                        <p:strVal val="visible"/>
                                      </p:to>
                                    </p:set>
                                    <p:animEffect transition="in" filter="circle(in)">
                                      <p:cBhvr>
                                        <p:cTn id="13" dur="500"/>
                                        <p:tgtEl>
                                          <p:spTgt spid="69636"/>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4" fill="hold" grpId="0" nodeType="clickEffect">
                                  <p:stCondLst>
                                    <p:cond delay="0"/>
                                  </p:stCondLst>
                                  <p:childTnLst>
                                    <p:set>
                                      <p:cBhvr>
                                        <p:cTn id="17" dur="1" fill="hold">
                                          <p:stCondLst>
                                            <p:cond delay="0"/>
                                          </p:stCondLst>
                                        </p:cTn>
                                        <p:tgtEl>
                                          <p:spTgt spid="69639"/>
                                        </p:tgtEl>
                                        <p:attrNameLst>
                                          <p:attrName>style.visibility</p:attrName>
                                        </p:attrNameLst>
                                      </p:cBhvr>
                                      <p:to>
                                        <p:strVal val="visible"/>
                                      </p:to>
                                    </p:set>
                                    <p:animEffect transition="in" filter="wheel(4)">
                                      <p:cBhvr>
                                        <p:cTn id="18" dur="500"/>
                                        <p:tgtEl>
                                          <p:spTgt spid="6963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9637"/>
                                        </p:tgtEl>
                                        <p:attrNameLst>
                                          <p:attrName>style.visibility</p:attrName>
                                        </p:attrNameLst>
                                      </p:cBhvr>
                                      <p:to>
                                        <p:strVal val="visible"/>
                                      </p:to>
                                    </p:set>
                                    <p:anim calcmode="lin" valueType="num">
                                      <p:cBhvr additive="base">
                                        <p:cTn id="23" dur="500" fill="hold"/>
                                        <p:tgtEl>
                                          <p:spTgt spid="69637"/>
                                        </p:tgtEl>
                                        <p:attrNameLst>
                                          <p:attrName>ppt_x</p:attrName>
                                        </p:attrNameLst>
                                      </p:cBhvr>
                                      <p:tavLst>
                                        <p:tav tm="0">
                                          <p:val>
                                            <p:strVal val="#ppt_x"/>
                                          </p:val>
                                        </p:tav>
                                        <p:tav tm="100000">
                                          <p:val>
                                            <p:strVal val="#ppt_x"/>
                                          </p:val>
                                        </p:tav>
                                      </p:tavLst>
                                    </p:anim>
                                    <p:anim calcmode="lin" valueType="num">
                                      <p:cBhvr additive="base">
                                        <p:cTn id="24" dur="500" fill="hold"/>
                                        <p:tgtEl>
                                          <p:spTgt spid="6963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9640"/>
                                        </p:tgtEl>
                                        <p:attrNameLst>
                                          <p:attrName>style.visibility</p:attrName>
                                        </p:attrNameLst>
                                      </p:cBhvr>
                                      <p:to>
                                        <p:strVal val="visible"/>
                                      </p:to>
                                    </p:set>
                                    <p:anim calcmode="lin" valueType="num">
                                      <p:cBhvr additive="base">
                                        <p:cTn id="29" dur="500" fill="hold"/>
                                        <p:tgtEl>
                                          <p:spTgt spid="69640"/>
                                        </p:tgtEl>
                                        <p:attrNameLst>
                                          <p:attrName>ppt_x</p:attrName>
                                        </p:attrNameLst>
                                      </p:cBhvr>
                                      <p:tavLst>
                                        <p:tav tm="0">
                                          <p:val>
                                            <p:strVal val="#ppt_x"/>
                                          </p:val>
                                        </p:tav>
                                        <p:tav tm="100000">
                                          <p:val>
                                            <p:strVal val="#ppt_x"/>
                                          </p:val>
                                        </p:tav>
                                      </p:tavLst>
                                    </p:anim>
                                    <p:anim calcmode="lin" valueType="num">
                                      <p:cBhvr additive="base">
                                        <p:cTn id="30" dur="500" fill="hold"/>
                                        <p:tgtEl>
                                          <p:spTgt spid="69640"/>
                                        </p:tgtEl>
                                        <p:attrNameLst>
                                          <p:attrName>ppt_y</p:attrName>
                                        </p:attrNameLst>
                                      </p:cBhvr>
                                      <p:tavLst>
                                        <p:tav tm="0">
                                          <p:val>
                                            <p:strVal val="1+#ppt_h/2"/>
                                          </p:val>
                                        </p:tav>
                                        <p:tav tm="100000">
                                          <p:val>
                                            <p:strVal val="#ppt_y"/>
                                          </p:val>
                                        </p:tav>
                                      </p:tavLst>
                                    </p:anim>
                                  </p:childTnLst>
                                </p:cTn>
                              </p:par>
                              <p:par>
                                <p:cTn id="31" presetID="21" presetClass="entr" presetSubtype="4" fill="hold" grpId="0" nodeType="withEffect">
                                  <p:stCondLst>
                                    <p:cond delay="0"/>
                                  </p:stCondLst>
                                  <p:childTnLst>
                                    <p:set>
                                      <p:cBhvr>
                                        <p:cTn id="32" dur="1" fill="hold">
                                          <p:stCondLst>
                                            <p:cond delay="0"/>
                                          </p:stCondLst>
                                        </p:cTn>
                                        <p:tgtEl>
                                          <p:spTgt spid="69638"/>
                                        </p:tgtEl>
                                        <p:attrNameLst>
                                          <p:attrName>style.visibility</p:attrName>
                                        </p:attrNameLst>
                                      </p:cBhvr>
                                      <p:to>
                                        <p:strVal val="visible"/>
                                      </p:to>
                                    </p:set>
                                    <p:animEffect transition="in" filter="wheel(4)">
                                      <p:cBhvr>
                                        <p:cTn id="33"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6" grpId="0" animBg="1"/>
      <p:bldP spid="69637" grpId="0" animBg="1"/>
      <p:bldP spid="69638" grpId="0" animBg="1"/>
      <p:bldP spid="69639" grpId="0" animBg="1"/>
      <p:bldP spid="696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4</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Kiểu</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và</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hình</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thức</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N</a:t>
            </a:r>
            <a:r>
              <a:rPr lang="en-US" b="1" dirty="0" err="1" smtClean="0">
                <a:latin typeface="Times New Roman" pitchFamily="18" charset="0"/>
                <a:cs typeface="Times New Roman" pitchFamily="18" charset="0"/>
              </a:rPr>
              <a:t>hà</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nước</a:t>
            </a:r>
            <a:endParaRPr lang="en-US" b="1" dirty="0">
              <a:latin typeface="Times New Roman" pitchFamily="18" charset="0"/>
              <a:cs typeface="Times New Roman" pitchFamily="18" charset="0"/>
            </a:endParaRPr>
          </a:p>
        </p:txBody>
      </p:sp>
      <p:sp>
        <p:nvSpPr>
          <p:cNvPr id="3" name="TextBox 2"/>
          <p:cNvSpPr txBox="1"/>
          <p:nvPr/>
        </p:nvSpPr>
        <p:spPr>
          <a:xfrm>
            <a:off x="990600" y="1752600"/>
            <a:ext cx="6477000" cy="584775"/>
          </a:xfrm>
          <a:prstGeom prst="rect">
            <a:avLst/>
          </a:prstGeom>
          <a:noFill/>
        </p:spPr>
        <p:txBody>
          <a:bodyPr wrap="square" rtlCol="0">
            <a:spAutoFit/>
          </a:bodyPr>
          <a:lstStyle/>
          <a:p>
            <a:r>
              <a:rPr lang="en-US" sz="3200" b="1" smtClean="0">
                <a:latin typeface="Times New Roman" pitchFamily="18" charset="0"/>
                <a:cs typeface="Times New Roman" pitchFamily="18" charset="0"/>
              </a:rPr>
              <a:t>4.1. Kiểu Nhà nước</a:t>
            </a:r>
            <a:endParaRPr lang="en-US" sz="3200" b="1">
              <a:latin typeface="Times New Roman" pitchFamily="18" charset="0"/>
              <a:cs typeface="Times New Roman" pitchFamily="18" charset="0"/>
            </a:endParaRPr>
          </a:p>
        </p:txBody>
      </p:sp>
      <p:sp>
        <p:nvSpPr>
          <p:cNvPr id="6" name="TextBox 5"/>
          <p:cNvSpPr txBox="1"/>
          <p:nvPr/>
        </p:nvSpPr>
        <p:spPr>
          <a:xfrm>
            <a:off x="990600" y="2819400"/>
            <a:ext cx="6629400" cy="584775"/>
          </a:xfrm>
          <a:prstGeom prst="rect">
            <a:avLst/>
          </a:prstGeom>
          <a:noFill/>
        </p:spPr>
        <p:txBody>
          <a:bodyPr wrap="square" rtlCol="0">
            <a:spAutoFit/>
          </a:bodyPr>
          <a:lstStyle/>
          <a:p>
            <a:r>
              <a:rPr lang="en-US" sz="3200" b="1" smtClean="0">
                <a:latin typeface="Times New Roman" pitchFamily="18" charset="0"/>
                <a:cs typeface="Times New Roman" pitchFamily="18" charset="0"/>
              </a:rPr>
              <a:t>4.2. Hình thức Nhà nước</a:t>
            </a:r>
            <a:endParaRPr lang="en-US" sz="3200" b="1">
              <a:latin typeface="Times New Roman" pitchFamily="18" charset="0"/>
              <a:cs typeface="Times New Roman" pitchFamily="18" charset="0"/>
            </a:endParaRPr>
          </a:p>
        </p:txBody>
      </p:sp>
    </p:spTree>
    <p:extLst>
      <p:ext uri="{BB962C8B-B14F-4D97-AF65-F5344CB8AC3E}">
        <p14:creationId xmlns:p14="http://schemas.microsoft.com/office/powerpoint/2010/main" val="26575545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ChangeArrowheads="1"/>
          </p:cNvSpPr>
          <p:nvPr/>
        </p:nvSpPr>
        <p:spPr bwMode="auto">
          <a:xfrm>
            <a:off x="6443663" y="3440556"/>
            <a:ext cx="27003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b="1" smtClean="0">
                <a:solidFill>
                  <a:srgbClr val="0000FF"/>
                </a:solidFill>
                <a:latin typeface="Times New Roman" pitchFamily="18" charset="0"/>
                <a:cs typeface="Times New Roman" pitchFamily="18" charset="0"/>
              </a:rPr>
              <a:t>Nhà nước XHCN</a:t>
            </a:r>
            <a:endParaRPr lang="en-US" sz="2400" b="1">
              <a:solidFill>
                <a:srgbClr val="0000FF"/>
              </a:solidFill>
              <a:latin typeface="Times New Roman" pitchFamily="18" charset="0"/>
              <a:cs typeface="Times New Roman" pitchFamily="18" charset="0"/>
            </a:endParaRPr>
          </a:p>
        </p:txBody>
      </p:sp>
      <p:sp>
        <p:nvSpPr>
          <p:cNvPr id="32774" name="Rectangle 6"/>
          <p:cNvSpPr>
            <a:spLocks noChangeArrowheads="1"/>
          </p:cNvSpPr>
          <p:nvPr/>
        </p:nvSpPr>
        <p:spPr bwMode="auto">
          <a:xfrm>
            <a:off x="-36513" y="5805488"/>
            <a:ext cx="23764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b="1" smtClean="0">
                <a:solidFill>
                  <a:srgbClr val="0000FF"/>
                </a:solidFill>
                <a:latin typeface="Times New Roman" pitchFamily="18" charset="0"/>
                <a:cs typeface="Times New Roman" pitchFamily="18" charset="0"/>
              </a:rPr>
              <a:t>Nhà nước CN</a:t>
            </a:r>
            <a:endParaRPr lang="en-US" sz="2400" b="1">
              <a:solidFill>
                <a:srgbClr val="0000FF"/>
              </a:solidFill>
              <a:latin typeface="Times New Roman" pitchFamily="18" charset="0"/>
              <a:cs typeface="Times New Roman" pitchFamily="18" charset="0"/>
            </a:endParaRPr>
          </a:p>
        </p:txBody>
      </p:sp>
      <p:sp>
        <p:nvSpPr>
          <p:cNvPr id="32775" name="Rectangle 7"/>
          <p:cNvSpPr>
            <a:spLocks noChangeArrowheads="1"/>
          </p:cNvSpPr>
          <p:nvPr/>
        </p:nvSpPr>
        <p:spPr bwMode="auto">
          <a:xfrm>
            <a:off x="4323443" y="4165781"/>
            <a:ext cx="215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b="1" smtClean="0">
                <a:solidFill>
                  <a:srgbClr val="0000FF"/>
                </a:solidFill>
                <a:latin typeface="Times New Roman" pitchFamily="18" charset="0"/>
                <a:cs typeface="Times New Roman" pitchFamily="18" charset="0"/>
              </a:rPr>
              <a:t>Nhà nước TS</a:t>
            </a:r>
            <a:endParaRPr lang="en-US" sz="2400" b="1">
              <a:solidFill>
                <a:srgbClr val="0000FF"/>
              </a:solidFill>
              <a:latin typeface="Times New Roman" pitchFamily="18" charset="0"/>
              <a:cs typeface="Times New Roman" pitchFamily="18" charset="0"/>
            </a:endParaRPr>
          </a:p>
        </p:txBody>
      </p:sp>
      <p:sp>
        <p:nvSpPr>
          <p:cNvPr id="32776" name="Rectangle 8"/>
          <p:cNvSpPr>
            <a:spLocks noChangeArrowheads="1"/>
          </p:cNvSpPr>
          <p:nvPr/>
        </p:nvSpPr>
        <p:spPr bwMode="auto">
          <a:xfrm>
            <a:off x="2339975" y="5034111"/>
            <a:ext cx="21605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b="1" smtClean="0">
                <a:solidFill>
                  <a:srgbClr val="0000FF"/>
                </a:solidFill>
                <a:latin typeface="Times New Roman" pitchFamily="18" charset="0"/>
                <a:cs typeface="Times New Roman" pitchFamily="18" charset="0"/>
              </a:rPr>
              <a:t>Nhà nước PK</a:t>
            </a:r>
            <a:endParaRPr lang="en-US" sz="2400" b="1">
              <a:solidFill>
                <a:srgbClr val="0000FF"/>
              </a:solidFill>
              <a:latin typeface="Times New Roman" pitchFamily="18" charset="0"/>
              <a:cs typeface="Times New Roman" pitchFamily="18" charset="0"/>
            </a:endParaRPr>
          </a:p>
        </p:txBody>
      </p:sp>
      <p:sp>
        <p:nvSpPr>
          <p:cNvPr id="32777" name="AutoShape 9"/>
          <p:cNvSpPr>
            <a:spLocks noChangeArrowheads="1"/>
          </p:cNvSpPr>
          <p:nvPr/>
        </p:nvSpPr>
        <p:spPr bwMode="auto">
          <a:xfrm rot="-1188449">
            <a:off x="1797050" y="4868863"/>
            <a:ext cx="7310438" cy="792162"/>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TextBox 2"/>
          <p:cNvSpPr txBox="1"/>
          <p:nvPr/>
        </p:nvSpPr>
        <p:spPr>
          <a:xfrm rot="20386889">
            <a:off x="947977" y="3408145"/>
            <a:ext cx="7263888" cy="584775"/>
          </a:xfrm>
          <a:prstGeom prst="rect">
            <a:avLst/>
          </a:prstGeom>
          <a:noFill/>
        </p:spPr>
        <p:txBody>
          <a:bodyPr wrap="square" rtlCol="0">
            <a:spAutoFit/>
          </a:bodyPr>
          <a:lstStyle/>
          <a:p>
            <a:r>
              <a:rPr lang="en-US" sz="3200" b="1" smtClean="0">
                <a:solidFill>
                  <a:srgbClr val="FF0000"/>
                </a:solidFill>
                <a:latin typeface="Times New Roman" pitchFamily="18" charset="0"/>
                <a:cs typeface="Times New Roman" pitchFamily="18" charset="0"/>
              </a:rPr>
              <a:t>Quy luật thay thế tất yếu</a:t>
            </a:r>
            <a:endParaRPr lang="en-US" sz="3200" b="1">
              <a:solidFill>
                <a:srgbClr val="FF0000"/>
              </a:solidFill>
              <a:latin typeface="Times New Roman" pitchFamily="18" charset="0"/>
              <a:cs typeface="Times New Roman" pitchFamily="18" charset="0"/>
            </a:endParaRPr>
          </a:p>
        </p:txBody>
      </p:sp>
      <p:sp>
        <p:nvSpPr>
          <p:cNvPr id="4" name="TextBox 3"/>
          <p:cNvSpPr txBox="1"/>
          <p:nvPr/>
        </p:nvSpPr>
        <p:spPr>
          <a:xfrm>
            <a:off x="990600" y="304800"/>
            <a:ext cx="7315200" cy="584775"/>
          </a:xfrm>
          <a:prstGeom prst="rect">
            <a:avLst/>
          </a:prstGeom>
          <a:noFill/>
        </p:spPr>
        <p:txBody>
          <a:bodyPr wrap="square" rtlCol="0">
            <a:spAutoFit/>
          </a:bodyPr>
          <a:lstStyle/>
          <a:p>
            <a:r>
              <a:rPr lang="en-US" sz="3200" b="1" dirty="0" smtClean="0">
                <a:solidFill>
                  <a:srgbClr val="FF0000"/>
                </a:solidFill>
                <a:latin typeface="Times New Roman" pitchFamily="18" charset="0"/>
                <a:cs typeface="Times New Roman" pitchFamily="18" charset="0"/>
              </a:rPr>
              <a:t>4. KIỂU VÀ HÌNH THỨC NHÀ NƯỚC</a:t>
            </a:r>
            <a:endParaRPr lang="en-US" sz="3200" b="1" dirty="0">
              <a:solidFill>
                <a:srgbClr val="FF0000"/>
              </a:solidFill>
              <a:latin typeface="Times New Roman" pitchFamily="18" charset="0"/>
              <a:cs typeface="Times New Roman" pitchFamily="18" charset="0"/>
            </a:endParaRPr>
          </a:p>
        </p:txBody>
      </p:sp>
      <p:sp>
        <p:nvSpPr>
          <p:cNvPr id="2" name="TextBox 1"/>
          <p:cNvSpPr txBox="1"/>
          <p:nvPr/>
        </p:nvSpPr>
        <p:spPr>
          <a:xfrm>
            <a:off x="301323" y="1447800"/>
            <a:ext cx="83820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4.1. </a:t>
            </a:r>
            <a:r>
              <a:rPr lang="en-US" sz="3200" b="1" dirty="0" err="1" smtClean="0">
                <a:latin typeface="Times New Roman" pitchFamily="18" charset="0"/>
                <a:cs typeface="Times New Roman" pitchFamily="18" charset="0"/>
              </a:rPr>
              <a:t>Kiểu</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Nhà</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nước</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776582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774"/>
                                        </p:tgtEl>
                                        <p:attrNameLst>
                                          <p:attrName>style.visibility</p:attrName>
                                        </p:attrNameLst>
                                      </p:cBhvr>
                                      <p:to>
                                        <p:strVal val="visible"/>
                                      </p:to>
                                    </p:set>
                                    <p:anim calcmode="lin" valueType="num">
                                      <p:cBhvr additive="base">
                                        <p:cTn id="13" dur="500" fill="hold"/>
                                        <p:tgtEl>
                                          <p:spTgt spid="32774"/>
                                        </p:tgtEl>
                                        <p:attrNameLst>
                                          <p:attrName>ppt_x</p:attrName>
                                        </p:attrNameLst>
                                      </p:cBhvr>
                                      <p:tavLst>
                                        <p:tav tm="0">
                                          <p:val>
                                            <p:strVal val="#ppt_x"/>
                                          </p:val>
                                        </p:tav>
                                        <p:tav tm="100000">
                                          <p:val>
                                            <p:strVal val="#ppt_x"/>
                                          </p:val>
                                        </p:tav>
                                      </p:tavLst>
                                    </p:anim>
                                    <p:anim calcmode="lin" valueType="num">
                                      <p:cBhvr additive="base">
                                        <p:cTn id="14" dur="500" fill="hold"/>
                                        <p:tgtEl>
                                          <p:spTgt spid="327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776"/>
                                        </p:tgtEl>
                                        <p:attrNameLst>
                                          <p:attrName>style.visibility</p:attrName>
                                        </p:attrNameLst>
                                      </p:cBhvr>
                                      <p:to>
                                        <p:strVal val="visible"/>
                                      </p:to>
                                    </p:set>
                                    <p:anim calcmode="lin" valueType="num">
                                      <p:cBhvr additive="base">
                                        <p:cTn id="19" dur="500" fill="hold"/>
                                        <p:tgtEl>
                                          <p:spTgt spid="32776"/>
                                        </p:tgtEl>
                                        <p:attrNameLst>
                                          <p:attrName>ppt_x</p:attrName>
                                        </p:attrNameLst>
                                      </p:cBhvr>
                                      <p:tavLst>
                                        <p:tav tm="0">
                                          <p:val>
                                            <p:strVal val="#ppt_x"/>
                                          </p:val>
                                        </p:tav>
                                        <p:tav tm="100000">
                                          <p:val>
                                            <p:strVal val="#ppt_x"/>
                                          </p:val>
                                        </p:tav>
                                      </p:tavLst>
                                    </p:anim>
                                    <p:anim calcmode="lin" valueType="num">
                                      <p:cBhvr additive="base">
                                        <p:cTn id="20" dur="500" fill="hold"/>
                                        <p:tgtEl>
                                          <p:spTgt spid="327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775"/>
                                        </p:tgtEl>
                                        <p:attrNameLst>
                                          <p:attrName>style.visibility</p:attrName>
                                        </p:attrNameLst>
                                      </p:cBhvr>
                                      <p:to>
                                        <p:strVal val="visible"/>
                                      </p:to>
                                    </p:set>
                                    <p:anim calcmode="lin" valueType="num">
                                      <p:cBhvr additive="base">
                                        <p:cTn id="25" dur="500" fill="hold"/>
                                        <p:tgtEl>
                                          <p:spTgt spid="32775"/>
                                        </p:tgtEl>
                                        <p:attrNameLst>
                                          <p:attrName>ppt_x</p:attrName>
                                        </p:attrNameLst>
                                      </p:cBhvr>
                                      <p:tavLst>
                                        <p:tav tm="0">
                                          <p:val>
                                            <p:strVal val="#ppt_x"/>
                                          </p:val>
                                        </p:tav>
                                        <p:tav tm="100000">
                                          <p:val>
                                            <p:strVal val="#ppt_x"/>
                                          </p:val>
                                        </p:tav>
                                      </p:tavLst>
                                    </p:anim>
                                    <p:anim calcmode="lin" valueType="num">
                                      <p:cBhvr additive="base">
                                        <p:cTn id="26" dur="500" fill="hold"/>
                                        <p:tgtEl>
                                          <p:spTgt spid="3277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2773"/>
                                        </p:tgtEl>
                                        <p:attrNameLst>
                                          <p:attrName>style.visibility</p:attrName>
                                        </p:attrNameLst>
                                      </p:cBhvr>
                                      <p:to>
                                        <p:strVal val="visible"/>
                                      </p:to>
                                    </p:set>
                                    <p:anim calcmode="lin" valueType="num">
                                      <p:cBhvr additive="base">
                                        <p:cTn id="31" dur="500" fill="hold"/>
                                        <p:tgtEl>
                                          <p:spTgt spid="32773"/>
                                        </p:tgtEl>
                                        <p:attrNameLst>
                                          <p:attrName>ppt_x</p:attrName>
                                        </p:attrNameLst>
                                      </p:cBhvr>
                                      <p:tavLst>
                                        <p:tav tm="0">
                                          <p:val>
                                            <p:strVal val="#ppt_x"/>
                                          </p:val>
                                        </p:tav>
                                        <p:tav tm="100000">
                                          <p:val>
                                            <p:strVal val="#ppt_x"/>
                                          </p:val>
                                        </p:tav>
                                      </p:tavLst>
                                    </p:anim>
                                    <p:anim calcmode="lin" valueType="num">
                                      <p:cBhvr additive="base">
                                        <p:cTn id="32" dur="500" fill="hold"/>
                                        <p:tgtEl>
                                          <p:spTgt spid="3277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777"/>
                                        </p:tgtEl>
                                        <p:attrNameLst>
                                          <p:attrName>style.visibility</p:attrName>
                                        </p:attrNameLst>
                                      </p:cBhvr>
                                      <p:to>
                                        <p:strVal val="visible"/>
                                      </p:to>
                                    </p:set>
                                    <p:anim calcmode="lin" valueType="num">
                                      <p:cBhvr additive="base">
                                        <p:cTn id="37" dur="500" fill="hold"/>
                                        <p:tgtEl>
                                          <p:spTgt spid="32777"/>
                                        </p:tgtEl>
                                        <p:attrNameLst>
                                          <p:attrName>ppt_x</p:attrName>
                                        </p:attrNameLst>
                                      </p:cBhvr>
                                      <p:tavLst>
                                        <p:tav tm="0">
                                          <p:val>
                                            <p:strVal val="#ppt_x"/>
                                          </p:val>
                                        </p:tav>
                                        <p:tav tm="100000">
                                          <p:val>
                                            <p:strVal val="#ppt_x"/>
                                          </p:val>
                                        </p:tav>
                                      </p:tavLst>
                                    </p:anim>
                                    <p:anim calcmode="lin" valueType="num">
                                      <p:cBhvr additive="base">
                                        <p:cTn id="38" dur="500" fill="hold"/>
                                        <p:tgtEl>
                                          <p:spTgt spid="327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p:bldP spid="32774" grpId="0"/>
      <p:bldP spid="32775" grpId="0"/>
      <p:bldP spid="32776" grpId="0"/>
      <p:bldP spid="32777" grpId="0" animBg="1"/>
      <p:bldP spid="3" grpId="0"/>
      <p:bldP spid="4"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143000" y="381000"/>
            <a:ext cx="6781800" cy="1066800"/>
          </a:xfrm>
        </p:spPr>
        <p:txBody>
          <a:bodyPr>
            <a:normAutofit/>
          </a:bodyPr>
          <a:lstStyle/>
          <a:p>
            <a:r>
              <a:rPr lang="en-US" b="1" smtClean="0">
                <a:latin typeface="Times New Roman" pitchFamily="18" charset="0"/>
                <a:cs typeface="Times New Roman" pitchFamily="18" charset="0"/>
              </a:rPr>
              <a:t>4.2. Hình thức nhà </a:t>
            </a:r>
            <a:r>
              <a:rPr lang="en-US" b="1" dirty="0" err="1" smtClean="0">
                <a:latin typeface="Times New Roman" pitchFamily="18" charset="0"/>
                <a:cs typeface="Times New Roman" pitchFamily="18" charset="0"/>
              </a:rPr>
              <a:t>nước</a:t>
            </a:r>
            <a:endParaRPr lang="en-US" b="1" dirty="0">
              <a:latin typeface="Times New Roman" pitchFamily="18" charset="0"/>
              <a:cs typeface="Times New Roman" pitchFamily="18" charset="0"/>
            </a:endParaRPr>
          </a:p>
        </p:txBody>
      </p:sp>
      <p:sp>
        <p:nvSpPr>
          <p:cNvPr id="9" name="Content Placeholder 8"/>
          <p:cNvSpPr>
            <a:spLocks noGrp="1"/>
          </p:cNvSpPr>
          <p:nvPr>
            <p:ph idx="1"/>
          </p:nvPr>
        </p:nvSpPr>
        <p:spPr>
          <a:xfrm>
            <a:off x="228600" y="1447800"/>
            <a:ext cx="8610600" cy="5334000"/>
          </a:xfrm>
        </p:spPr>
        <p:txBody>
          <a:bodyPr>
            <a:normAutofit/>
          </a:bodyPr>
          <a:lstStyle/>
          <a:p>
            <a:pPr marL="0" indent="0" algn="just">
              <a:lnSpc>
                <a:spcPct val="130000"/>
              </a:lnSpc>
              <a:buNone/>
            </a:pPr>
            <a:r>
              <a:rPr lang="en-US" smtClean="0">
                <a:latin typeface="Times New Roman" pitchFamily="18" charset="0"/>
                <a:cs typeface="Times New Roman" pitchFamily="18" charset="0"/>
              </a:rPr>
              <a:t>Là cách tổ chức quyền lực NN và những phương pháp để thực hiện quyền lực NN</a:t>
            </a:r>
          </a:p>
          <a:p>
            <a:pPr marL="0" indent="0">
              <a:lnSpc>
                <a:spcPct val="130000"/>
              </a:lnSpc>
              <a:buNone/>
            </a:pPr>
            <a:endParaRPr lang="en-US" sz="2800" dirty="0" smtClean="0">
              <a:latin typeface="Times New Roman" pitchFamily="18" charset="0"/>
              <a:cs typeface="Times New Roman" pitchFamily="18" charset="0"/>
            </a:endParaRPr>
          </a:p>
        </p:txBody>
      </p:sp>
      <p:sp>
        <p:nvSpPr>
          <p:cNvPr id="2" name="Rectangle 1"/>
          <p:cNvSpPr/>
          <p:nvPr/>
        </p:nvSpPr>
        <p:spPr>
          <a:xfrm>
            <a:off x="381000" y="4038600"/>
            <a:ext cx="2133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itchFamily="18" charset="0"/>
                <a:cs typeface="Times New Roman" pitchFamily="18" charset="0"/>
              </a:rPr>
              <a:t>Hình</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thức</a:t>
            </a:r>
            <a:r>
              <a:rPr lang="en-US" sz="2400" b="1" dirty="0" smtClean="0">
                <a:solidFill>
                  <a:schemeClr val="tx1"/>
                </a:solidFill>
                <a:latin typeface="Times New Roman" pitchFamily="18" charset="0"/>
                <a:cs typeface="Times New Roman" pitchFamily="18" charset="0"/>
              </a:rPr>
              <a:t> NN</a:t>
            </a:r>
            <a:endParaRPr lang="en-US" sz="2400" b="1" dirty="0">
              <a:solidFill>
                <a:schemeClr val="tx1"/>
              </a:solidFill>
              <a:latin typeface="Times New Roman" pitchFamily="18" charset="0"/>
              <a:cs typeface="Times New Roman" pitchFamily="18" charset="0"/>
            </a:endParaRPr>
          </a:p>
        </p:txBody>
      </p:sp>
      <p:sp>
        <p:nvSpPr>
          <p:cNvPr id="3" name="Oval 2"/>
          <p:cNvSpPr/>
          <p:nvPr/>
        </p:nvSpPr>
        <p:spPr>
          <a:xfrm>
            <a:off x="4648200" y="2667000"/>
            <a:ext cx="2895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itchFamily="18" charset="0"/>
                <a:cs typeface="Times New Roman" pitchFamily="18" charset="0"/>
              </a:rPr>
              <a:t>Hình</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thức</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chính</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thể</a:t>
            </a:r>
            <a:endParaRPr lang="en-US" sz="2400" b="1" dirty="0">
              <a:solidFill>
                <a:schemeClr val="tx1"/>
              </a:solidFill>
              <a:latin typeface="Times New Roman" pitchFamily="18" charset="0"/>
              <a:cs typeface="Times New Roman" pitchFamily="18" charset="0"/>
            </a:endParaRPr>
          </a:p>
        </p:txBody>
      </p:sp>
      <p:sp>
        <p:nvSpPr>
          <p:cNvPr id="7" name="Oval 6"/>
          <p:cNvSpPr/>
          <p:nvPr/>
        </p:nvSpPr>
        <p:spPr>
          <a:xfrm>
            <a:off x="4763386" y="5695950"/>
            <a:ext cx="2628014" cy="1047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itchFamily="18" charset="0"/>
                <a:cs typeface="Times New Roman" pitchFamily="18" charset="0"/>
              </a:rPr>
              <a:t>Chế</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độ</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chính</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trị</a:t>
            </a:r>
            <a:endParaRPr lang="en-US" sz="2400" b="1" dirty="0">
              <a:solidFill>
                <a:schemeClr val="tx1"/>
              </a:solidFill>
              <a:latin typeface="Times New Roman" pitchFamily="18" charset="0"/>
              <a:cs typeface="Times New Roman" pitchFamily="18" charset="0"/>
            </a:endParaRPr>
          </a:p>
        </p:txBody>
      </p:sp>
      <p:sp>
        <p:nvSpPr>
          <p:cNvPr id="8" name="Oval 7"/>
          <p:cNvSpPr/>
          <p:nvPr/>
        </p:nvSpPr>
        <p:spPr>
          <a:xfrm>
            <a:off x="4921728" y="4061637"/>
            <a:ext cx="2622072" cy="1290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itchFamily="18" charset="0"/>
                <a:cs typeface="Times New Roman" pitchFamily="18" charset="0"/>
              </a:rPr>
              <a:t>Hình</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thức</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cấu</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trúc</a:t>
            </a:r>
            <a:endParaRPr lang="en-US" sz="2400" b="1" dirty="0">
              <a:solidFill>
                <a:schemeClr val="tx1"/>
              </a:solidFill>
              <a:latin typeface="Times New Roman" pitchFamily="18" charset="0"/>
              <a:cs typeface="Times New Roman" pitchFamily="18" charset="0"/>
            </a:endParaRPr>
          </a:p>
        </p:txBody>
      </p:sp>
      <p:cxnSp>
        <p:nvCxnSpPr>
          <p:cNvPr id="5" name="Straight Arrow Connector 4"/>
          <p:cNvCxnSpPr/>
          <p:nvPr/>
        </p:nvCxnSpPr>
        <p:spPr>
          <a:xfrm flipV="1">
            <a:off x="2133600" y="3048000"/>
            <a:ext cx="2638647"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8" idx="2"/>
          </p:cNvCxnSpPr>
          <p:nvPr/>
        </p:nvCxnSpPr>
        <p:spPr>
          <a:xfrm>
            <a:off x="2024616" y="4437321"/>
            <a:ext cx="2897112" cy="269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154865" y="5181600"/>
            <a:ext cx="2583712" cy="1028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563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3"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ChangeArrowheads="1"/>
          </p:cNvSpPr>
          <p:nvPr/>
        </p:nvSpPr>
        <p:spPr bwMode="auto">
          <a:xfrm>
            <a:off x="1908175" y="476250"/>
            <a:ext cx="5543550" cy="6667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algn="ctr" eaLnBrk="1" hangingPunct="1">
              <a:lnSpc>
                <a:spcPct val="80000"/>
              </a:lnSpc>
              <a:spcBef>
                <a:spcPct val="20000"/>
              </a:spcBef>
              <a:buClr>
                <a:schemeClr val="accent1"/>
              </a:buClr>
              <a:buFont typeface="Wingdings" pitchFamily="2" charset="2"/>
              <a:buNone/>
            </a:pPr>
            <a:r>
              <a:rPr lang="en-US" sz="3200" b="1" dirty="0" smtClean="0">
                <a:solidFill>
                  <a:srgbClr val="990000"/>
                </a:solidFill>
                <a:latin typeface="Times New Roman" pitchFamily="18" charset="0"/>
                <a:cs typeface="Times New Roman" pitchFamily="18" charset="0"/>
              </a:rPr>
              <a:t> </a:t>
            </a:r>
            <a:r>
              <a:rPr lang="en-US" sz="3200" b="1" dirty="0" err="1" smtClean="0">
                <a:solidFill>
                  <a:srgbClr val="990000"/>
                </a:solidFill>
                <a:latin typeface="Times New Roman" pitchFamily="18" charset="0"/>
                <a:cs typeface="Times New Roman" pitchFamily="18" charset="0"/>
              </a:rPr>
              <a:t>Hình</a:t>
            </a:r>
            <a:r>
              <a:rPr lang="en-US" sz="3200" b="1" dirty="0" smtClean="0">
                <a:solidFill>
                  <a:srgbClr val="990000"/>
                </a:solidFill>
                <a:latin typeface="Times New Roman" pitchFamily="18" charset="0"/>
                <a:cs typeface="Times New Roman" pitchFamily="18" charset="0"/>
              </a:rPr>
              <a:t> </a:t>
            </a:r>
            <a:r>
              <a:rPr lang="en-US" sz="3200" b="1" dirty="0" err="1" smtClean="0">
                <a:solidFill>
                  <a:srgbClr val="990000"/>
                </a:solidFill>
                <a:latin typeface="Times New Roman" pitchFamily="18" charset="0"/>
                <a:cs typeface="Times New Roman" pitchFamily="18" charset="0"/>
              </a:rPr>
              <a:t>thức</a:t>
            </a:r>
            <a:r>
              <a:rPr lang="en-US" sz="3200" b="1" dirty="0" smtClean="0">
                <a:solidFill>
                  <a:srgbClr val="990000"/>
                </a:solidFill>
                <a:latin typeface="Times New Roman" pitchFamily="18" charset="0"/>
                <a:cs typeface="Times New Roman" pitchFamily="18" charset="0"/>
              </a:rPr>
              <a:t> </a:t>
            </a:r>
            <a:r>
              <a:rPr lang="en-US" sz="3200" b="1" dirty="0" err="1" smtClean="0">
                <a:solidFill>
                  <a:srgbClr val="990000"/>
                </a:solidFill>
                <a:latin typeface="Times New Roman" pitchFamily="18" charset="0"/>
                <a:cs typeface="Times New Roman" pitchFamily="18" charset="0"/>
              </a:rPr>
              <a:t>Nhà</a:t>
            </a:r>
            <a:r>
              <a:rPr lang="en-US" sz="3200" b="1" dirty="0" smtClean="0">
                <a:solidFill>
                  <a:srgbClr val="990000"/>
                </a:solidFill>
                <a:latin typeface="Times New Roman" pitchFamily="18" charset="0"/>
                <a:cs typeface="Times New Roman" pitchFamily="18" charset="0"/>
              </a:rPr>
              <a:t> </a:t>
            </a:r>
            <a:r>
              <a:rPr lang="en-US" sz="3200" b="1" dirty="0" err="1" smtClean="0">
                <a:solidFill>
                  <a:srgbClr val="990000"/>
                </a:solidFill>
                <a:latin typeface="Times New Roman" pitchFamily="18" charset="0"/>
                <a:cs typeface="Times New Roman" pitchFamily="18" charset="0"/>
              </a:rPr>
              <a:t>nước</a:t>
            </a:r>
            <a:endParaRPr lang="en-US" sz="3200" b="1" dirty="0">
              <a:solidFill>
                <a:srgbClr val="990000"/>
              </a:solidFill>
              <a:latin typeface="Times New Roman" pitchFamily="18" charset="0"/>
              <a:cs typeface="Times New Roman" pitchFamily="18" charset="0"/>
            </a:endParaRPr>
          </a:p>
        </p:txBody>
      </p:sp>
      <p:sp>
        <p:nvSpPr>
          <p:cNvPr id="30725" name="Rectangle 5"/>
          <p:cNvSpPr>
            <a:spLocks noChangeArrowheads="1"/>
          </p:cNvSpPr>
          <p:nvPr/>
        </p:nvSpPr>
        <p:spPr bwMode="auto">
          <a:xfrm>
            <a:off x="323850" y="2205038"/>
            <a:ext cx="2592388" cy="830997"/>
          </a:xfrm>
          <a:prstGeom prst="rect">
            <a:avLst/>
          </a:prstGeom>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r>
              <a:rPr lang="en-US" sz="2400" b="1" smtClean="0">
                <a:solidFill>
                  <a:schemeClr val="bg2"/>
                </a:solidFill>
                <a:latin typeface="Times New Roman" pitchFamily="18" charset="0"/>
                <a:cs typeface="Times New Roman" pitchFamily="18" charset="0"/>
              </a:rPr>
              <a:t>Hình thức </a:t>
            </a:r>
          </a:p>
          <a:p>
            <a:pPr algn="ctr"/>
            <a:r>
              <a:rPr lang="en-US" sz="2400" b="1" smtClean="0">
                <a:solidFill>
                  <a:schemeClr val="bg2"/>
                </a:solidFill>
                <a:latin typeface="Times New Roman" pitchFamily="18" charset="0"/>
                <a:cs typeface="Times New Roman" pitchFamily="18" charset="0"/>
              </a:rPr>
              <a:t>chính thể</a:t>
            </a:r>
            <a:endParaRPr lang="en-US" sz="2400" b="1">
              <a:solidFill>
                <a:schemeClr val="bg2"/>
              </a:solidFill>
              <a:latin typeface="Times New Roman" pitchFamily="18" charset="0"/>
              <a:cs typeface="Times New Roman" pitchFamily="18" charset="0"/>
            </a:endParaRPr>
          </a:p>
        </p:txBody>
      </p:sp>
      <p:sp>
        <p:nvSpPr>
          <p:cNvPr id="30726" name="Rectangle 6"/>
          <p:cNvSpPr>
            <a:spLocks noChangeArrowheads="1"/>
          </p:cNvSpPr>
          <p:nvPr/>
        </p:nvSpPr>
        <p:spPr bwMode="auto">
          <a:xfrm>
            <a:off x="3563938" y="2205038"/>
            <a:ext cx="2592387" cy="830997"/>
          </a:xfrm>
          <a:prstGeom prst="rect">
            <a:avLst/>
          </a:prstGeom>
          <a:ln/>
        </p:spPr>
        <p:style>
          <a:lnRef idx="2">
            <a:schemeClr val="dk1">
              <a:shade val="50000"/>
            </a:schemeClr>
          </a:lnRef>
          <a:fillRef idx="1">
            <a:schemeClr val="dk1"/>
          </a:fillRef>
          <a:effectRef idx="0">
            <a:schemeClr val="dk1"/>
          </a:effectRef>
          <a:fontRef idx="minor">
            <a:schemeClr val="lt1"/>
          </a:fontRef>
        </p:style>
        <p:txBody>
          <a:bodyPr>
            <a:spAutoFit/>
          </a:bodyPr>
          <a:lstStyle/>
          <a:p>
            <a:pPr algn="ctr"/>
            <a:r>
              <a:rPr lang="en-US" sz="2400" b="1" smtClean="0">
                <a:solidFill>
                  <a:schemeClr val="bg2"/>
                </a:solidFill>
                <a:latin typeface="Times New Roman" pitchFamily="18" charset="0"/>
                <a:cs typeface="Times New Roman" pitchFamily="18" charset="0"/>
              </a:rPr>
              <a:t>Hình thức </a:t>
            </a:r>
          </a:p>
          <a:p>
            <a:pPr algn="ctr"/>
            <a:r>
              <a:rPr lang="en-US" sz="2400" b="1" smtClean="0">
                <a:solidFill>
                  <a:schemeClr val="bg2"/>
                </a:solidFill>
                <a:latin typeface="Times New Roman" pitchFamily="18" charset="0"/>
                <a:cs typeface="Times New Roman" pitchFamily="18" charset="0"/>
              </a:rPr>
              <a:t>cấu trúc</a:t>
            </a:r>
            <a:endParaRPr lang="en-US" sz="2400" b="1">
              <a:solidFill>
                <a:schemeClr val="bg2"/>
              </a:solidFill>
              <a:latin typeface="Times New Roman" pitchFamily="18" charset="0"/>
              <a:cs typeface="Times New Roman" pitchFamily="18" charset="0"/>
            </a:endParaRPr>
          </a:p>
        </p:txBody>
      </p:sp>
      <p:sp>
        <p:nvSpPr>
          <p:cNvPr id="30727" name="Rectangle 7"/>
          <p:cNvSpPr>
            <a:spLocks noChangeArrowheads="1"/>
          </p:cNvSpPr>
          <p:nvPr/>
        </p:nvSpPr>
        <p:spPr bwMode="auto">
          <a:xfrm>
            <a:off x="6445251" y="2241550"/>
            <a:ext cx="2089150" cy="83099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2400" b="1" smtClean="0">
                <a:solidFill>
                  <a:schemeClr val="bg2"/>
                </a:solidFill>
                <a:latin typeface="Times New Roman" pitchFamily="18" charset="0"/>
                <a:cs typeface="Times New Roman" pitchFamily="18" charset="0"/>
              </a:rPr>
              <a:t>Chế độ </a:t>
            </a:r>
          </a:p>
          <a:p>
            <a:pPr algn="ctr"/>
            <a:r>
              <a:rPr lang="en-US" sz="2400" b="1" smtClean="0">
                <a:solidFill>
                  <a:schemeClr val="bg2"/>
                </a:solidFill>
                <a:latin typeface="Times New Roman" pitchFamily="18" charset="0"/>
                <a:cs typeface="Times New Roman" pitchFamily="18" charset="0"/>
              </a:rPr>
              <a:t>chính trị</a:t>
            </a:r>
            <a:endParaRPr lang="en-US" sz="2400" b="1">
              <a:solidFill>
                <a:schemeClr val="bg2"/>
              </a:solidFill>
              <a:latin typeface="Times New Roman" pitchFamily="18" charset="0"/>
              <a:cs typeface="Times New Roman" pitchFamily="18" charset="0"/>
            </a:endParaRPr>
          </a:p>
        </p:txBody>
      </p:sp>
      <p:sp>
        <p:nvSpPr>
          <p:cNvPr id="30728" name="AutoShape 8"/>
          <p:cNvSpPr>
            <a:spLocks noChangeArrowheads="1"/>
          </p:cNvSpPr>
          <p:nvPr/>
        </p:nvSpPr>
        <p:spPr bwMode="auto">
          <a:xfrm>
            <a:off x="3946525" y="1143000"/>
            <a:ext cx="1512888" cy="503237"/>
          </a:xfrm>
          <a:prstGeom prst="downArrow">
            <a:avLst>
              <a:gd name="adj1" fmla="val 50000"/>
              <a:gd name="adj2" fmla="val 25000"/>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9" name="Line 9"/>
          <p:cNvSpPr>
            <a:spLocks noChangeShapeType="1"/>
          </p:cNvSpPr>
          <p:nvPr/>
        </p:nvSpPr>
        <p:spPr bwMode="auto">
          <a:xfrm>
            <a:off x="1547813" y="1844675"/>
            <a:ext cx="619283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0" name="Line 10"/>
          <p:cNvSpPr>
            <a:spLocks noChangeShapeType="1"/>
          </p:cNvSpPr>
          <p:nvPr/>
        </p:nvSpPr>
        <p:spPr bwMode="auto">
          <a:xfrm>
            <a:off x="1547813" y="1844675"/>
            <a:ext cx="0" cy="36036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1" name="Line 11"/>
          <p:cNvSpPr>
            <a:spLocks noChangeShapeType="1"/>
          </p:cNvSpPr>
          <p:nvPr/>
        </p:nvSpPr>
        <p:spPr bwMode="auto">
          <a:xfrm>
            <a:off x="4716463" y="1844675"/>
            <a:ext cx="0" cy="5048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2" name="Line 12"/>
          <p:cNvSpPr>
            <a:spLocks noChangeShapeType="1"/>
          </p:cNvSpPr>
          <p:nvPr/>
        </p:nvSpPr>
        <p:spPr bwMode="auto">
          <a:xfrm>
            <a:off x="7734300" y="1844675"/>
            <a:ext cx="0" cy="360363"/>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AutoShape 14"/>
          <p:cNvSpPr>
            <a:spLocks noChangeArrowheads="1"/>
          </p:cNvSpPr>
          <p:nvPr/>
        </p:nvSpPr>
        <p:spPr bwMode="auto">
          <a:xfrm>
            <a:off x="323850" y="3357563"/>
            <a:ext cx="1223963" cy="892175"/>
          </a:xfrm>
          <a:prstGeom prst="flowChartAlternateProcess">
            <a:avLst/>
          </a:prstGeom>
          <a:solidFill>
            <a:schemeClr va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a:solidFill>
                  <a:srgbClr val="C00000"/>
                </a:solidFill>
                <a:latin typeface="VNI-Times" pitchFamily="2" charset="0"/>
              </a:rPr>
              <a:t>QUAÂN </a:t>
            </a:r>
          </a:p>
          <a:p>
            <a:pPr algn="ctr"/>
            <a:r>
              <a:rPr lang="en-US" sz="2000" b="1" dirty="0">
                <a:solidFill>
                  <a:srgbClr val="C00000"/>
                </a:solidFill>
                <a:latin typeface="VNI-Times" pitchFamily="2" charset="0"/>
              </a:rPr>
              <a:t>CHUÛ</a:t>
            </a:r>
          </a:p>
          <a:p>
            <a:pPr algn="ctr"/>
            <a:r>
              <a:rPr lang="en-US" sz="2000" b="1" dirty="0">
                <a:solidFill>
                  <a:srgbClr val="C00000"/>
                </a:solidFill>
                <a:latin typeface="VNI-Times" pitchFamily="2" charset="0"/>
              </a:rPr>
              <a:t> </a:t>
            </a:r>
          </a:p>
        </p:txBody>
      </p:sp>
      <p:sp>
        <p:nvSpPr>
          <p:cNvPr id="30738" name="AutoShape 18"/>
          <p:cNvSpPr>
            <a:spLocks noChangeArrowheads="1"/>
          </p:cNvSpPr>
          <p:nvPr/>
        </p:nvSpPr>
        <p:spPr bwMode="auto">
          <a:xfrm>
            <a:off x="5005388" y="4005263"/>
            <a:ext cx="936625" cy="2519362"/>
          </a:xfrm>
          <a:prstGeom prst="flowChartAlternateProcess">
            <a:avLst/>
          </a:prstGeom>
          <a:solidFill>
            <a:schemeClr va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C00000"/>
                </a:solidFill>
                <a:latin typeface="VNI-Times" pitchFamily="2" charset="0"/>
              </a:rPr>
              <a:t>LIEÂN </a:t>
            </a:r>
          </a:p>
          <a:p>
            <a:pPr algn="ctr"/>
            <a:r>
              <a:rPr lang="en-US" sz="2400" b="1" dirty="0">
                <a:solidFill>
                  <a:srgbClr val="C00000"/>
                </a:solidFill>
                <a:latin typeface="VNI-Times" pitchFamily="2" charset="0"/>
              </a:rPr>
              <a:t>BANG</a:t>
            </a:r>
          </a:p>
        </p:txBody>
      </p:sp>
      <p:sp>
        <p:nvSpPr>
          <p:cNvPr id="30739" name="AutoShape 19"/>
          <p:cNvSpPr>
            <a:spLocks noChangeArrowheads="1"/>
          </p:cNvSpPr>
          <p:nvPr/>
        </p:nvSpPr>
        <p:spPr bwMode="auto">
          <a:xfrm>
            <a:off x="3779838" y="3976688"/>
            <a:ext cx="936625" cy="2547937"/>
          </a:xfrm>
          <a:prstGeom prst="flowChartAlternateProcess">
            <a:avLst/>
          </a:prstGeom>
          <a:solidFill>
            <a:schemeClr va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C00000"/>
                </a:solidFill>
                <a:latin typeface="VNI-Times" pitchFamily="2" charset="0"/>
              </a:rPr>
              <a:t>ÑÔN</a:t>
            </a:r>
          </a:p>
          <a:p>
            <a:pPr algn="ctr"/>
            <a:r>
              <a:rPr lang="en-US" sz="2400" b="1" dirty="0">
                <a:solidFill>
                  <a:srgbClr val="C00000"/>
                </a:solidFill>
                <a:latin typeface="VNI-Times" pitchFamily="2" charset="0"/>
              </a:rPr>
              <a:t> NHAÁT</a:t>
            </a:r>
          </a:p>
        </p:txBody>
      </p:sp>
      <p:sp>
        <p:nvSpPr>
          <p:cNvPr id="30740" name="Line 20"/>
          <p:cNvSpPr>
            <a:spLocks noChangeShapeType="1"/>
          </p:cNvSpPr>
          <p:nvPr/>
        </p:nvSpPr>
        <p:spPr bwMode="auto">
          <a:xfrm flipH="1">
            <a:off x="4213225" y="2997200"/>
            <a:ext cx="719138" cy="100806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1" name="Line 21"/>
          <p:cNvSpPr>
            <a:spLocks noChangeShapeType="1"/>
          </p:cNvSpPr>
          <p:nvPr/>
        </p:nvSpPr>
        <p:spPr bwMode="auto">
          <a:xfrm>
            <a:off x="4932363" y="2997200"/>
            <a:ext cx="576262" cy="100806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2" name="AutoShape 22"/>
          <p:cNvSpPr>
            <a:spLocks noChangeArrowheads="1"/>
          </p:cNvSpPr>
          <p:nvPr/>
        </p:nvSpPr>
        <p:spPr bwMode="auto">
          <a:xfrm>
            <a:off x="7812088" y="4078288"/>
            <a:ext cx="1081087" cy="2519362"/>
          </a:xfrm>
          <a:prstGeom prst="flowChartAlternateProcess">
            <a:avLst/>
          </a:prstGeom>
          <a:solidFill>
            <a:schemeClr va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C00000"/>
                </a:solidFill>
                <a:latin typeface="VNI-Times" pitchFamily="2" charset="0"/>
              </a:rPr>
              <a:t>PHAÛN </a:t>
            </a:r>
          </a:p>
          <a:p>
            <a:pPr algn="ctr"/>
            <a:r>
              <a:rPr lang="en-US" sz="2400" b="1" dirty="0">
                <a:solidFill>
                  <a:srgbClr val="C00000"/>
                </a:solidFill>
                <a:latin typeface="VNI-Times" pitchFamily="2" charset="0"/>
              </a:rPr>
              <a:t>DAÂN </a:t>
            </a:r>
          </a:p>
          <a:p>
            <a:pPr algn="ctr"/>
            <a:r>
              <a:rPr lang="en-US" sz="2400" b="1" dirty="0">
                <a:solidFill>
                  <a:srgbClr val="C00000"/>
                </a:solidFill>
                <a:latin typeface="VNI-Times" pitchFamily="2" charset="0"/>
              </a:rPr>
              <a:t>CHUÛ</a:t>
            </a:r>
          </a:p>
        </p:txBody>
      </p:sp>
      <p:sp>
        <p:nvSpPr>
          <p:cNvPr id="30743" name="AutoShape 23"/>
          <p:cNvSpPr>
            <a:spLocks noChangeArrowheads="1"/>
          </p:cNvSpPr>
          <p:nvPr/>
        </p:nvSpPr>
        <p:spPr bwMode="auto">
          <a:xfrm>
            <a:off x="6588125" y="4049713"/>
            <a:ext cx="1079500" cy="2547937"/>
          </a:xfrm>
          <a:prstGeom prst="flowChartAlternateProcess">
            <a:avLst/>
          </a:prstGeom>
          <a:solidFill>
            <a:schemeClr va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C00000"/>
                </a:solidFill>
                <a:latin typeface="VNI-Times" pitchFamily="2" charset="0"/>
              </a:rPr>
              <a:t>DAÂN </a:t>
            </a:r>
          </a:p>
          <a:p>
            <a:pPr algn="ctr"/>
            <a:r>
              <a:rPr lang="en-US" sz="2400" b="1" dirty="0">
                <a:solidFill>
                  <a:srgbClr val="C00000"/>
                </a:solidFill>
                <a:latin typeface="VNI-Times" pitchFamily="2" charset="0"/>
              </a:rPr>
              <a:t>CHUÛ</a:t>
            </a:r>
          </a:p>
        </p:txBody>
      </p:sp>
      <p:sp>
        <p:nvSpPr>
          <p:cNvPr id="30744" name="Line 24"/>
          <p:cNvSpPr>
            <a:spLocks noChangeShapeType="1"/>
          </p:cNvSpPr>
          <p:nvPr/>
        </p:nvSpPr>
        <p:spPr bwMode="auto">
          <a:xfrm flipH="1">
            <a:off x="7164388" y="3070225"/>
            <a:ext cx="719137" cy="100806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45" name="Line 25"/>
          <p:cNvSpPr>
            <a:spLocks noChangeShapeType="1"/>
          </p:cNvSpPr>
          <p:nvPr/>
        </p:nvSpPr>
        <p:spPr bwMode="auto">
          <a:xfrm>
            <a:off x="7883525" y="3070225"/>
            <a:ext cx="576263" cy="100806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54" name="AutoShape 34"/>
          <p:cNvSpPr>
            <a:spLocks noChangeArrowheads="1"/>
          </p:cNvSpPr>
          <p:nvPr/>
        </p:nvSpPr>
        <p:spPr bwMode="auto">
          <a:xfrm>
            <a:off x="1979613" y="3357563"/>
            <a:ext cx="1512887" cy="892175"/>
          </a:xfrm>
          <a:prstGeom prst="flowChartAlternateProcess">
            <a:avLst/>
          </a:prstGeom>
          <a:solidFill>
            <a:schemeClr va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a:solidFill>
                  <a:srgbClr val="C00000"/>
                </a:solidFill>
                <a:latin typeface="VNI-Times" pitchFamily="2" charset="0"/>
              </a:rPr>
              <a:t>COÄNG </a:t>
            </a:r>
          </a:p>
          <a:p>
            <a:pPr algn="ctr"/>
            <a:r>
              <a:rPr lang="en-US" sz="2000" b="1" dirty="0">
                <a:solidFill>
                  <a:srgbClr val="C00000"/>
                </a:solidFill>
                <a:latin typeface="VNI-Times" pitchFamily="2" charset="0"/>
              </a:rPr>
              <a:t>HOAØ</a:t>
            </a:r>
          </a:p>
        </p:txBody>
      </p:sp>
      <p:sp>
        <p:nvSpPr>
          <p:cNvPr id="30755" name="AutoShape 35"/>
          <p:cNvSpPr>
            <a:spLocks noChangeArrowheads="1"/>
          </p:cNvSpPr>
          <p:nvPr/>
        </p:nvSpPr>
        <p:spPr bwMode="auto">
          <a:xfrm>
            <a:off x="179388" y="4652963"/>
            <a:ext cx="863600" cy="1800225"/>
          </a:xfrm>
          <a:prstGeom prst="flowChartAlternateProcess">
            <a:avLst/>
          </a:prstGeom>
          <a:solidFill>
            <a:schemeClr val="bg2">
              <a:lumMod val="90000"/>
            </a:schemeClr>
          </a:solidFill>
          <a:ln w="12700" algn="ctr">
            <a:solidFill>
              <a:schemeClr val="tx1"/>
            </a:solidFill>
            <a:miter lim="800000"/>
            <a:headEnd/>
            <a:tailEnd/>
          </a:ln>
          <a:effectLst/>
          <a:extLst/>
        </p:spPr>
        <p:txBody>
          <a:bodyPr wrap="none" anchor="ctr"/>
          <a:lstStyle/>
          <a:p>
            <a:pPr algn="ctr"/>
            <a:r>
              <a:rPr lang="en-US" sz="1800" b="1" dirty="0">
                <a:latin typeface="VNI-Times" pitchFamily="2" charset="0"/>
              </a:rPr>
              <a:t>TUYEÄT </a:t>
            </a:r>
          </a:p>
          <a:p>
            <a:pPr algn="ctr"/>
            <a:r>
              <a:rPr lang="en-US" sz="1800" b="1" dirty="0">
                <a:latin typeface="VNI-Times" pitchFamily="2" charset="0"/>
              </a:rPr>
              <a:t>ÑOÁI</a:t>
            </a:r>
          </a:p>
        </p:txBody>
      </p:sp>
      <p:sp>
        <p:nvSpPr>
          <p:cNvPr id="30756" name="AutoShape 36"/>
          <p:cNvSpPr>
            <a:spLocks noChangeArrowheads="1"/>
          </p:cNvSpPr>
          <p:nvPr/>
        </p:nvSpPr>
        <p:spPr bwMode="auto">
          <a:xfrm>
            <a:off x="1116013" y="4652963"/>
            <a:ext cx="719137" cy="1800225"/>
          </a:xfrm>
          <a:prstGeom prst="flowChartAlternateProcess">
            <a:avLst/>
          </a:prstGeom>
          <a:solidFill>
            <a:schemeClr va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b="1" dirty="0">
                <a:latin typeface="VNI-Times" pitchFamily="2" charset="0"/>
              </a:rPr>
              <a:t>HAÏN </a:t>
            </a:r>
          </a:p>
          <a:p>
            <a:pPr algn="ctr"/>
            <a:r>
              <a:rPr lang="en-US" sz="1800" b="1" dirty="0">
                <a:latin typeface="VNI-Times" pitchFamily="2" charset="0"/>
              </a:rPr>
              <a:t>CHEÁ</a:t>
            </a:r>
          </a:p>
        </p:txBody>
      </p:sp>
      <p:sp>
        <p:nvSpPr>
          <p:cNvPr id="30759" name="Line 39"/>
          <p:cNvSpPr>
            <a:spLocks noChangeShapeType="1"/>
          </p:cNvSpPr>
          <p:nvPr/>
        </p:nvSpPr>
        <p:spPr bwMode="auto">
          <a:xfrm flipH="1">
            <a:off x="900113" y="2997200"/>
            <a:ext cx="574675" cy="360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0" name="Line 40"/>
          <p:cNvSpPr>
            <a:spLocks noChangeShapeType="1"/>
          </p:cNvSpPr>
          <p:nvPr/>
        </p:nvSpPr>
        <p:spPr bwMode="auto">
          <a:xfrm>
            <a:off x="1474788" y="2997200"/>
            <a:ext cx="792162" cy="360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1" name="Line 41"/>
          <p:cNvSpPr>
            <a:spLocks noChangeShapeType="1"/>
          </p:cNvSpPr>
          <p:nvPr/>
        </p:nvSpPr>
        <p:spPr bwMode="auto">
          <a:xfrm>
            <a:off x="611188" y="4221163"/>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2" name="Line 42"/>
          <p:cNvSpPr>
            <a:spLocks noChangeShapeType="1"/>
          </p:cNvSpPr>
          <p:nvPr/>
        </p:nvSpPr>
        <p:spPr bwMode="auto">
          <a:xfrm>
            <a:off x="1403350" y="4221163"/>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4" name="Line 44"/>
          <p:cNvSpPr>
            <a:spLocks noChangeShapeType="1"/>
          </p:cNvSpPr>
          <p:nvPr/>
        </p:nvSpPr>
        <p:spPr bwMode="auto">
          <a:xfrm>
            <a:off x="3132138" y="4221163"/>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5" name="Rectangle 45"/>
          <p:cNvSpPr>
            <a:spLocks noChangeArrowheads="1"/>
          </p:cNvSpPr>
          <p:nvPr/>
        </p:nvSpPr>
        <p:spPr bwMode="auto">
          <a:xfrm>
            <a:off x="0" y="188913"/>
            <a:ext cx="9036050" cy="6480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accent1"/>
              </a:buClr>
              <a:buFont typeface="Wingdings" pitchFamily="2" charset="2"/>
              <a:buNone/>
            </a:pPr>
            <a:endParaRPr lang="vi-VN" sz="3200">
              <a:solidFill>
                <a:schemeClr val="tx2"/>
              </a:solidFill>
              <a:latin typeface="VNI-Times" pitchFamily="2" charset="0"/>
              <a:cs typeface="Times New Roman" pitchFamily="18" charset="0"/>
            </a:endParaRPr>
          </a:p>
        </p:txBody>
      </p:sp>
      <p:sp>
        <p:nvSpPr>
          <p:cNvPr id="30766" name="AutoShape 46"/>
          <p:cNvSpPr>
            <a:spLocks noChangeArrowheads="1"/>
          </p:cNvSpPr>
          <p:nvPr/>
        </p:nvSpPr>
        <p:spPr bwMode="auto">
          <a:xfrm>
            <a:off x="1979613" y="4652963"/>
            <a:ext cx="647700" cy="1800225"/>
          </a:xfrm>
          <a:prstGeom prst="flowChartAlternateProcess">
            <a:avLst/>
          </a:prstGeom>
          <a:solidFill>
            <a:schemeClr val="bg1">
              <a:lumMod val="85000"/>
            </a:schemeClr>
          </a:solidFill>
          <a:ln w="12700" algn="ctr">
            <a:solidFill>
              <a:schemeClr val="tx1"/>
            </a:solidFill>
            <a:miter lim="800000"/>
            <a:headEnd/>
            <a:tailEnd/>
          </a:ln>
          <a:effectLst/>
          <a:extLst/>
        </p:spPr>
        <p:txBody>
          <a:bodyPr wrap="none" anchor="ctr"/>
          <a:lstStyle/>
          <a:p>
            <a:pPr algn="ctr"/>
            <a:r>
              <a:rPr lang="en-US" sz="2000" b="1" dirty="0">
                <a:latin typeface="VNI-Times" pitchFamily="2" charset="0"/>
              </a:rPr>
              <a:t>QUÍ </a:t>
            </a:r>
          </a:p>
          <a:p>
            <a:pPr algn="ctr"/>
            <a:r>
              <a:rPr lang="en-US" sz="2000" b="1" dirty="0">
                <a:latin typeface="VNI-Times" pitchFamily="2" charset="0"/>
              </a:rPr>
              <a:t>TOÄC</a:t>
            </a:r>
          </a:p>
        </p:txBody>
      </p:sp>
      <p:sp>
        <p:nvSpPr>
          <p:cNvPr id="30767" name="AutoShape 47"/>
          <p:cNvSpPr>
            <a:spLocks noChangeArrowheads="1"/>
          </p:cNvSpPr>
          <p:nvPr/>
        </p:nvSpPr>
        <p:spPr bwMode="auto">
          <a:xfrm>
            <a:off x="2771775" y="4652963"/>
            <a:ext cx="792163" cy="1800225"/>
          </a:xfrm>
          <a:prstGeom prst="flowChartAlternateProcess">
            <a:avLst/>
          </a:prstGeom>
          <a:solidFill>
            <a:schemeClr va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a:latin typeface="VNI-Times" pitchFamily="2" charset="0"/>
              </a:rPr>
              <a:t>DAÂN </a:t>
            </a:r>
          </a:p>
          <a:p>
            <a:pPr algn="ctr"/>
            <a:r>
              <a:rPr lang="en-US" sz="2000" b="1" dirty="0">
                <a:latin typeface="VNI-Times" pitchFamily="2" charset="0"/>
              </a:rPr>
              <a:t>CHUÛ</a:t>
            </a:r>
          </a:p>
        </p:txBody>
      </p:sp>
      <p:sp>
        <p:nvSpPr>
          <p:cNvPr id="30768" name="Line 48"/>
          <p:cNvSpPr>
            <a:spLocks noChangeShapeType="1"/>
          </p:cNvSpPr>
          <p:nvPr/>
        </p:nvSpPr>
        <p:spPr bwMode="auto">
          <a:xfrm>
            <a:off x="2268538" y="4221163"/>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080777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 calcmode="lin" valueType="num">
                                      <p:cBhvr additive="base">
                                        <p:cTn id="7" dur="500" fill="hold"/>
                                        <p:tgtEl>
                                          <p:spTgt spid="30724"/>
                                        </p:tgtEl>
                                        <p:attrNameLst>
                                          <p:attrName>ppt_x</p:attrName>
                                        </p:attrNameLst>
                                      </p:cBhvr>
                                      <p:tavLst>
                                        <p:tav tm="0">
                                          <p:val>
                                            <p:strVal val="#ppt_x"/>
                                          </p:val>
                                        </p:tav>
                                        <p:tav tm="100000">
                                          <p:val>
                                            <p:strVal val="#ppt_x"/>
                                          </p:val>
                                        </p:tav>
                                      </p:tavLst>
                                    </p:anim>
                                    <p:anim calcmode="lin" valueType="num">
                                      <p:cBhvr additive="base">
                                        <p:cTn id="8"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28"/>
                                        </p:tgtEl>
                                        <p:attrNameLst>
                                          <p:attrName>style.visibility</p:attrName>
                                        </p:attrNameLst>
                                      </p:cBhvr>
                                      <p:to>
                                        <p:strVal val="visible"/>
                                      </p:to>
                                    </p:set>
                                    <p:anim calcmode="lin" valueType="num">
                                      <p:cBhvr additive="base">
                                        <p:cTn id="13" dur="500" fill="hold"/>
                                        <p:tgtEl>
                                          <p:spTgt spid="30728"/>
                                        </p:tgtEl>
                                        <p:attrNameLst>
                                          <p:attrName>ppt_x</p:attrName>
                                        </p:attrNameLst>
                                      </p:cBhvr>
                                      <p:tavLst>
                                        <p:tav tm="0">
                                          <p:val>
                                            <p:strVal val="#ppt_x"/>
                                          </p:val>
                                        </p:tav>
                                        <p:tav tm="100000">
                                          <p:val>
                                            <p:strVal val="#ppt_x"/>
                                          </p:val>
                                        </p:tav>
                                      </p:tavLst>
                                    </p:anim>
                                    <p:anim calcmode="lin" valueType="num">
                                      <p:cBhvr additive="base">
                                        <p:cTn id="14" dur="500" fill="hold"/>
                                        <p:tgtEl>
                                          <p:spTgt spid="3072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731"/>
                                        </p:tgtEl>
                                        <p:attrNameLst>
                                          <p:attrName>style.visibility</p:attrName>
                                        </p:attrNameLst>
                                      </p:cBhvr>
                                      <p:to>
                                        <p:strVal val="visible"/>
                                      </p:to>
                                    </p:set>
                                    <p:anim calcmode="lin" valueType="num">
                                      <p:cBhvr additive="base">
                                        <p:cTn id="19" dur="500" fill="hold"/>
                                        <p:tgtEl>
                                          <p:spTgt spid="30731"/>
                                        </p:tgtEl>
                                        <p:attrNameLst>
                                          <p:attrName>ppt_x</p:attrName>
                                        </p:attrNameLst>
                                      </p:cBhvr>
                                      <p:tavLst>
                                        <p:tav tm="0">
                                          <p:val>
                                            <p:strVal val="#ppt_x"/>
                                          </p:val>
                                        </p:tav>
                                        <p:tav tm="100000">
                                          <p:val>
                                            <p:strVal val="#ppt_x"/>
                                          </p:val>
                                        </p:tav>
                                      </p:tavLst>
                                    </p:anim>
                                    <p:anim calcmode="lin" valueType="num">
                                      <p:cBhvr additive="base">
                                        <p:cTn id="20" dur="500" fill="hold"/>
                                        <p:tgtEl>
                                          <p:spTgt spid="307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729"/>
                                        </p:tgtEl>
                                        <p:attrNameLst>
                                          <p:attrName>style.visibility</p:attrName>
                                        </p:attrNameLst>
                                      </p:cBhvr>
                                      <p:to>
                                        <p:strVal val="visible"/>
                                      </p:to>
                                    </p:set>
                                    <p:anim calcmode="lin" valueType="num">
                                      <p:cBhvr additive="base">
                                        <p:cTn id="25" dur="500" fill="hold"/>
                                        <p:tgtEl>
                                          <p:spTgt spid="30729"/>
                                        </p:tgtEl>
                                        <p:attrNameLst>
                                          <p:attrName>ppt_x</p:attrName>
                                        </p:attrNameLst>
                                      </p:cBhvr>
                                      <p:tavLst>
                                        <p:tav tm="0">
                                          <p:val>
                                            <p:strVal val="#ppt_x"/>
                                          </p:val>
                                        </p:tav>
                                        <p:tav tm="100000">
                                          <p:val>
                                            <p:strVal val="#ppt_x"/>
                                          </p:val>
                                        </p:tav>
                                      </p:tavLst>
                                    </p:anim>
                                    <p:anim calcmode="lin" valueType="num">
                                      <p:cBhvr additive="base">
                                        <p:cTn id="26" dur="500" fill="hold"/>
                                        <p:tgtEl>
                                          <p:spTgt spid="307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732"/>
                                        </p:tgtEl>
                                        <p:attrNameLst>
                                          <p:attrName>style.visibility</p:attrName>
                                        </p:attrNameLst>
                                      </p:cBhvr>
                                      <p:to>
                                        <p:strVal val="visible"/>
                                      </p:to>
                                    </p:set>
                                    <p:anim calcmode="lin" valueType="num">
                                      <p:cBhvr additive="base">
                                        <p:cTn id="31" dur="500" fill="hold"/>
                                        <p:tgtEl>
                                          <p:spTgt spid="30732"/>
                                        </p:tgtEl>
                                        <p:attrNameLst>
                                          <p:attrName>ppt_x</p:attrName>
                                        </p:attrNameLst>
                                      </p:cBhvr>
                                      <p:tavLst>
                                        <p:tav tm="0">
                                          <p:val>
                                            <p:strVal val="#ppt_x"/>
                                          </p:val>
                                        </p:tav>
                                        <p:tav tm="100000">
                                          <p:val>
                                            <p:strVal val="#ppt_x"/>
                                          </p:val>
                                        </p:tav>
                                      </p:tavLst>
                                    </p:anim>
                                    <p:anim calcmode="lin" valueType="num">
                                      <p:cBhvr additive="base">
                                        <p:cTn id="32" dur="500" fill="hold"/>
                                        <p:tgtEl>
                                          <p:spTgt spid="3073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0730"/>
                                        </p:tgtEl>
                                        <p:attrNameLst>
                                          <p:attrName>style.visibility</p:attrName>
                                        </p:attrNameLst>
                                      </p:cBhvr>
                                      <p:to>
                                        <p:strVal val="visible"/>
                                      </p:to>
                                    </p:set>
                                    <p:anim calcmode="lin" valueType="num">
                                      <p:cBhvr additive="base">
                                        <p:cTn id="37" dur="500" fill="hold"/>
                                        <p:tgtEl>
                                          <p:spTgt spid="30730"/>
                                        </p:tgtEl>
                                        <p:attrNameLst>
                                          <p:attrName>ppt_x</p:attrName>
                                        </p:attrNameLst>
                                      </p:cBhvr>
                                      <p:tavLst>
                                        <p:tav tm="0">
                                          <p:val>
                                            <p:strVal val="#ppt_x"/>
                                          </p:val>
                                        </p:tav>
                                        <p:tav tm="100000">
                                          <p:val>
                                            <p:strVal val="#ppt_x"/>
                                          </p:val>
                                        </p:tav>
                                      </p:tavLst>
                                    </p:anim>
                                    <p:anim calcmode="lin" valueType="num">
                                      <p:cBhvr additive="base">
                                        <p:cTn id="38"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0725"/>
                                        </p:tgtEl>
                                        <p:attrNameLst>
                                          <p:attrName>style.visibility</p:attrName>
                                        </p:attrNameLst>
                                      </p:cBhvr>
                                      <p:to>
                                        <p:strVal val="visible"/>
                                      </p:to>
                                    </p:set>
                                    <p:anim calcmode="lin" valueType="num">
                                      <p:cBhvr additive="base">
                                        <p:cTn id="43" dur="500" fill="hold"/>
                                        <p:tgtEl>
                                          <p:spTgt spid="30725"/>
                                        </p:tgtEl>
                                        <p:attrNameLst>
                                          <p:attrName>ppt_x</p:attrName>
                                        </p:attrNameLst>
                                      </p:cBhvr>
                                      <p:tavLst>
                                        <p:tav tm="0">
                                          <p:val>
                                            <p:strVal val="#ppt_x"/>
                                          </p:val>
                                        </p:tav>
                                        <p:tav tm="100000">
                                          <p:val>
                                            <p:strVal val="#ppt_x"/>
                                          </p:val>
                                        </p:tav>
                                      </p:tavLst>
                                    </p:anim>
                                    <p:anim calcmode="lin" valueType="num">
                                      <p:cBhvr additive="base">
                                        <p:cTn id="44"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0726"/>
                                        </p:tgtEl>
                                        <p:attrNameLst>
                                          <p:attrName>style.visibility</p:attrName>
                                        </p:attrNameLst>
                                      </p:cBhvr>
                                      <p:to>
                                        <p:strVal val="visible"/>
                                      </p:to>
                                    </p:set>
                                    <p:anim calcmode="lin" valueType="num">
                                      <p:cBhvr additive="base">
                                        <p:cTn id="49" dur="500" fill="hold"/>
                                        <p:tgtEl>
                                          <p:spTgt spid="30726"/>
                                        </p:tgtEl>
                                        <p:attrNameLst>
                                          <p:attrName>ppt_x</p:attrName>
                                        </p:attrNameLst>
                                      </p:cBhvr>
                                      <p:tavLst>
                                        <p:tav tm="0">
                                          <p:val>
                                            <p:strVal val="#ppt_x"/>
                                          </p:val>
                                        </p:tav>
                                        <p:tav tm="100000">
                                          <p:val>
                                            <p:strVal val="#ppt_x"/>
                                          </p:val>
                                        </p:tav>
                                      </p:tavLst>
                                    </p:anim>
                                    <p:anim calcmode="lin" valueType="num">
                                      <p:cBhvr additive="base">
                                        <p:cTn id="50" dur="500" fill="hold"/>
                                        <p:tgtEl>
                                          <p:spTgt spid="3072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0727"/>
                                        </p:tgtEl>
                                        <p:attrNameLst>
                                          <p:attrName>style.visibility</p:attrName>
                                        </p:attrNameLst>
                                      </p:cBhvr>
                                      <p:to>
                                        <p:strVal val="visible"/>
                                      </p:to>
                                    </p:set>
                                    <p:anim calcmode="lin" valueType="num">
                                      <p:cBhvr additive="base">
                                        <p:cTn id="55" dur="500" fill="hold"/>
                                        <p:tgtEl>
                                          <p:spTgt spid="30727"/>
                                        </p:tgtEl>
                                        <p:attrNameLst>
                                          <p:attrName>ppt_x</p:attrName>
                                        </p:attrNameLst>
                                      </p:cBhvr>
                                      <p:tavLst>
                                        <p:tav tm="0">
                                          <p:val>
                                            <p:strVal val="#ppt_x"/>
                                          </p:val>
                                        </p:tav>
                                        <p:tav tm="100000">
                                          <p:val>
                                            <p:strVal val="#ppt_x"/>
                                          </p:val>
                                        </p:tav>
                                      </p:tavLst>
                                    </p:anim>
                                    <p:anim calcmode="lin" valueType="num">
                                      <p:cBhvr additive="base">
                                        <p:cTn id="56" dur="500" fill="hold"/>
                                        <p:tgtEl>
                                          <p:spTgt spid="30727"/>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0734"/>
                                        </p:tgtEl>
                                        <p:attrNameLst>
                                          <p:attrName>style.visibility</p:attrName>
                                        </p:attrNameLst>
                                      </p:cBhvr>
                                      <p:to>
                                        <p:strVal val="visible"/>
                                      </p:to>
                                    </p:set>
                                    <p:anim calcmode="lin" valueType="num">
                                      <p:cBhvr additive="base">
                                        <p:cTn id="61" dur="500" fill="hold"/>
                                        <p:tgtEl>
                                          <p:spTgt spid="30734"/>
                                        </p:tgtEl>
                                        <p:attrNameLst>
                                          <p:attrName>ppt_x</p:attrName>
                                        </p:attrNameLst>
                                      </p:cBhvr>
                                      <p:tavLst>
                                        <p:tav tm="0">
                                          <p:val>
                                            <p:strVal val="#ppt_x"/>
                                          </p:val>
                                        </p:tav>
                                        <p:tav tm="100000">
                                          <p:val>
                                            <p:strVal val="#ppt_x"/>
                                          </p:val>
                                        </p:tav>
                                      </p:tavLst>
                                    </p:anim>
                                    <p:anim calcmode="lin" valueType="num">
                                      <p:cBhvr additive="base">
                                        <p:cTn id="62" dur="500" fill="hold"/>
                                        <p:tgtEl>
                                          <p:spTgt spid="3073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30738"/>
                                        </p:tgtEl>
                                        <p:attrNameLst>
                                          <p:attrName>style.visibility</p:attrName>
                                        </p:attrNameLst>
                                      </p:cBhvr>
                                      <p:to>
                                        <p:strVal val="visible"/>
                                      </p:to>
                                    </p:set>
                                    <p:animEffect transition="in" filter="box(in)">
                                      <p:cBhvr>
                                        <p:cTn id="67" dur="500"/>
                                        <p:tgtEl>
                                          <p:spTgt spid="3073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30739"/>
                                        </p:tgtEl>
                                        <p:attrNameLst>
                                          <p:attrName>style.visibility</p:attrName>
                                        </p:attrNameLst>
                                      </p:cBhvr>
                                      <p:to>
                                        <p:strVal val="visible"/>
                                      </p:to>
                                    </p:set>
                                    <p:animEffect transition="in" filter="box(in)">
                                      <p:cBhvr>
                                        <p:cTn id="72" dur="500"/>
                                        <p:tgtEl>
                                          <p:spTgt spid="30739"/>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0742"/>
                                        </p:tgtEl>
                                        <p:attrNameLst>
                                          <p:attrName>style.visibility</p:attrName>
                                        </p:attrNameLst>
                                      </p:cBhvr>
                                      <p:to>
                                        <p:strVal val="visible"/>
                                      </p:to>
                                    </p:set>
                                    <p:anim calcmode="lin" valueType="num">
                                      <p:cBhvr additive="base">
                                        <p:cTn id="77" dur="500" fill="hold"/>
                                        <p:tgtEl>
                                          <p:spTgt spid="30742"/>
                                        </p:tgtEl>
                                        <p:attrNameLst>
                                          <p:attrName>ppt_x</p:attrName>
                                        </p:attrNameLst>
                                      </p:cBhvr>
                                      <p:tavLst>
                                        <p:tav tm="0">
                                          <p:val>
                                            <p:strVal val="#ppt_x"/>
                                          </p:val>
                                        </p:tav>
                                        <p:tav tm="100000">
                                          <p:val>
                                            <p:strVal val="#ppt_x"/>
                                          </p:val>
                                        </p:tav>
                                      </p:tavLst>
                                    </p:anim>
                                    <p:anim calcmode="lin" valueType="num">
                                      <p:cBhvr additive="base">
                                        <p:cTn id="78" dur="500" fill="hold"/>
                                        <p:tgtEl>
                                          <p:spTgt spid="3074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 presetClass="entr" presetSubtype="16" fill="hold" grpId="0" nodeType="clickEffect">
                                  <p:stCondLst>
                                    <p:cond delay="0"/>
                                  </p:stCondLst>
                                  <p:childTnLst>
                                    <p:set>
                                      <p:cBhvr>
                                        <p:cTn id="82" dur="1" fill="hold">
                                          <p:stCondLst>
                                            <p:cond delay="0"/>
                                          </p:stCondLst>
                                        </p:cTn>
                                        <p:tgtEl>
                                          <p:spTgt spid="30743"/>
                                        </p:tgtEl>
                                        <p:attrNameLst>
                                          <p:attrName>style.visibility</p:attrName>
                                        </p:attrNameLst>
                                      </p:cBhvr>
                                      <p:to>
                                        <p:strVal val="visible"/>
                                      </p:to>
                                    </p:set>
                                    <p:animEffect transition="in" filter="box(in)">
                                      <p:cBhvr>
                                        <p:cTn id="83" dur="500"/>
                                        <p:tgtEl>
                                          <p:spTgt spid="30743"/>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30754"/>
                                        </p:tgtEl>
                                        <p:attrNameLst>
                                          <p:attrName>style.visibility</p:attrName>
                                        </p:attrNameLst>
                                      </p:cBhvr>
                                      <p:to>
                                        <p:strVal val="visible"/>
                                      </p:to>
                                    </p:set>
                                    <p:anim calcmode="lin" valueType="num">
                                      <p:cBhvr additive="base">
                                        <p:cTn id="88" dur="500" fill="hold"/>
                                        <p:tgtEl>
                                          <p:spTgt spid="30754"/>
                                        </p:tgtEl>
                                        <p:attrNameLst>
                                          <p:attrName>ppt_x</p:attrName>
                                        </p:attrNameLst>
                                      </p:cBhvr>
                                      <p:tavLst>
                                        <p:tav tm="0">
                                          <p:val>
                                            <p:strVal val="#ppt_x"/>
                                          </p:val>
                                        </p:tav>
                                        <p:tav tm="100000">
                                          <p:val>
                                            <p:strVal val="#ppt_x"/>
                                          </p:val>
                                        </p:tav>
                                      </p:tavLst>
                                    </p:anim>
                                    <p:anim calcmode="lin" valueType="num">
                                      <p:cBhvr additive="base">
                                        <p:cTn id="89" dur="500" fill="hold"/>
                                        <p:tgtEl>
                                          <p:spTgt spid="30754"/>
                                        </p:tgtEl>
                                        <p:attrNameLst>
                                          <p:attrName>ppt_y</p:attrName>
                                        </p:attrNameLst>
                                      </p:cBhvr>
                                      <p:tavLst>
                                        <p:tav tm="0">
                                          <p:val>
                                            <p:strVal val="1+#ppt_h/2"/>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0755"/>
                                        </p:tgtEl>
                                        <p:attrNameLst>
                                          <p:attrName>style.visibility</p:attrName>
                                        </p:attrNameLst>
                                      </p:cBhvr>
                                      <p:to>
                                        <p:strVal val="visible"/>
                                      </p:to>
                                    </p:set>
                                    <p:anim calcmode="lin" valueType="num">
                                      <p:cBhvr additive="base">
                                        <p:cTn id="94" dur="500" fill="hold"/>
                                        <p:tgtEl>
                                          <p:spTgt spid="30755"/>
                                        </p:tgtEl>
                                        <p:attrNameLst>
                                          <p:attrName>ppt_x</p:attrName>
                                        </p:attrNameLst>
                                      </p:cBhvr>
                                      <p:tavLst>
                                        <p:tav tm="0">
                                          <p:val>
                                            <p:strVal val="#ppt_x"/>
                                          </p:val>
                                        </p:tav>
                                        <p:tav tm="100000">
                                          <p:val>
                                            <p:strVal val="#ppt_x"/>
                                          </p:val>
                                        </p:tav>
                                      </p:tavLst>
                                    </p:anim>
                                    <p:anim calcmode="lin" valueType="num">
                                      <p:cBhvr additive="base">
                                        <p:cTn id="95" dur="500" fill="hold"/>
                                        <p:tgtEl>
                                          <p:spTgt spid="30755"/>
                                        </p:tgtEl>
                                        <p:attrNameLst>
                                          <p:attrName>ppt_y</p:attrName>
                                        </p:attrNameLst>
                                      </p:cBhvr>
                                      <p:tavLst>
                                        <p:tav tm="0">
                                          <p:val>
                                            <p:strVal val="1+#ppt_h/2"/>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30756"/>
                                        </p:tgtEl>
                                        <p:attrNameLst>
                                          <p:attrName>style.visibility</p:attrName>
                                        </p:attrNameLst>
                                      </p:cBhvr>
                                      <p:to>
                                        <p:strVal val="visible"/>
                                      </p:to>
                                    </p:set>
                                    <p:anim calcmode="lin" valueType="num">
                                      <p:cBhvr additive="base">
                                        <p:cTn id="100" dur="500" fill="hold"/>
                                        <p:tgtEl>
                                          <p:spTgt spid="30756"/>
                                        </p:tgtEl>
                                        <p:attrNameLst>
                                          <p:attrName>ppt_x</p:attrName>
                                        </p:attrNameLst>
                                      </p:cBhvr>
                                      <p:tavLst>
                                        <p:tav tm="0">
                                          <p:val>
                                            <p:strVal val="#ppt_x"/>
                                          </p:val>
                                        </p:tav>
                                        <p:tav tm="100000">
                                          <p:val>
                                            <p:strVal val="#ppt_x"/>
                                          </p:val>
                                        </p:tav>
                                      </p:tavLst>
                                    </p:anim>
                                    <p:anim calcmode="lin" valueType="num">
                                      <p:cBhvr additive="base">
                                        <p:cTn id="101" dur="500" fill="hold"/>
                                        <p:tgtEl>
                                          <p:spTgt spid="30756"/>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 presetClass="entr" presetSubtype="16" fill="hold" grpId="0" nodeType="clickEffect">
                                  <p:stCondLst>
                                    <p:cond delay="0"/>
                                  </p:stCondLst>
                                  <p:childTnLst>
                                    <p:set>
                                      <p:cBhvr>
                                        <p:cTn id="105" dur="1" fill="hold">
                                          <p:stCondLst>
                                            <p:cond delay="0"/>
                                          </p:stCondLst>
                                        </p:cTn>
                                        <p:tgtEl>
                                          <p:spTgt spid="30766"/>
                                        </p:tgtEl>
                                        <p:attrNameLst>
                                          <p:attrName>style.visibility</p:attrName>
                                        </p:attrNameLst>
                                      </p:cBhvr>
                                      <p:to>
                                        <p:strVal val="visible"/>
                                      </p:to>
                                    </p:set>
                                    <p:animEffect transition="in" filter="box(in)">
                                      <p:cBhvr>
                                        <p:cTn id="106" dur="500"/>
                                        <p:tgtEl>
                                          <p:spTgt spid="3076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16" fill="hold" grpId="0" nodeType="clickEffect">
                                  <p:stCondLst>
                                    <p:cond delay="0"/>
                                  </p:stCondLst>
                                  <p:childTnLst>
                                    <p:set>
                                      <p:cBhvr>
                                        <p:cTn id="110" dur="1" fill="hold">
                                          <p:stCondLst>
                                            <p:cond delay="0"/>
                                          </p:stCondLst>
                                        </p:cTn>
                                        <p:tgtEl>
                                          <p:spTgt spid="30767"/>
                                        </p:tgtEl>
                                        <p:attrNameLst>
                                          <p:attrName>style.visibility</p:attrName>
                                        </p:attrNameLst>
                                      </p:cBhvr>
                                      <p:to>
                                        <p:strVal val="visible"/>
                                      </p:to>
                                    </p:set>
                                    <p:animEffect transition="in" filter="box(in)">
                                      <p:cBhvr>
                                        <p:cTn id="111" dur="500"/>
                                        <p:tgtEl>
                                          <p:spTgt spid="30767"/>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0759"/>
                                        </p:tgtEl>
                                        <p:attrNameLst>
                                          <p:attrName>style.visibility</p:attrName>
                                        </p:attrNameLst>
                                      </p:cBhvr>
                                      <p:to>
                                        <p:strVal val="visible"/>
                                      </p:to>
                                    </p:set>
                                    <p:anim calcmode="lin" valueType="num">
                                      <p:cBhvr additive="base">
                                        <p:cTn id="116" dur="500" fill="hold"/>
                                        <p:tgtEl>
                                          <p:spTgt spid="30759"/>
                                        </p:tgtEl>
                                        <p:attrNameLst>
                                          <p:attrName>ppt_x</p:attrName>
                                        </p:attrNameLst>
                                      </p:cBhvr>
                                      <p:tavLst>
                                        <p:tav tm="0">
                                          <p:val>
                                            <p:strVal val="#ppt_x"/>
                                          </p:val>
                                        </p:tav>
                                        <p:tav tm="100000">
                                          <p:val>
                                            <p:strVal val="#ppt_x"/>
                                          </p:val>
                                        </p:tav>
                                      </p:tavLst>
                                    </p:anim>
                                    <p:anim calcmode="lin" valueType="num">
                                      <p:cBhvr additive="base">
                                        <p:cTn id="117" dur="500" fill="hold"/>
                                        <p:tgtEl>
                                          <p:spTgt spid="30759"/>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30760"/>
                                        </p:tgtEl>
                                        <p:attrNameLst>
                                          <p:attrName>style.visibility</p:attrName>
                                        </p:attrNameLst>
                                      </p:cBhvr>
                                      <p:to>
                                        <p:strVal val="visible"/>
                                      </p:to>
                                    </p:set>
                                    <p:anim calcmode="lin" valueType="num">
                                      <p:cBhvr additive="base">
                                        <p:cTn id="122" dur="500" fill="hold"/>
                                        <p:tgtEl>
                                          <p:spTgt spid="30760"/>
                                        </p:tgtEl>
                                        <p:attrNameLst>
                                          <p:attrName>ppt_x</p:attrName>
                                        </p:attrNameLst>
                                      </p:cBhvr>
                                      <p:tavLst>
                                        <p:tav tm="0">
                                          <p:val>
                                            <p:strVal val="#ppt_x"/>
                                          </p:val>
                                        </p:tav>
                                        <p:tav tm="100000">
                                          <p:val>
                                            <p:strVal val="#ppt_x"/>
                                          </p:val>
                                        </p:tav>
                                      </p:tavLst>
                                    </p:anim>
                                    <p:anim calcmode="lin" valueType="num">
                                      <p:cBhvr additive="base">
                                        <p:cTn id="123" dur="500" fill="hold"/>
                                        <p:tgtEl>
                                          <p:spTgt spid="30760"/>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30761"/>
                                        </p:tgtEl>
                                        <p:attrNameLst>
                                          <p:attrName>style.visibility</p:attrName>
                                        </p:attrNameLst>
                                      </p:cBhvr>
                                      <p:to>
                                        <p:strVal val="visible"/>
                                      </p:to>
                                    </p:set>
                                    <p:anim calcmode="lin" valueType="num">
                                      <p:cBhvr additive="base">
                                        <p:cTn id="128" dur="500" fill="hold"/>
                                        <p:tgtEl>
                                          <p:spTgt spid="30761"/>
                                        </p:tgtEl>
                                        <p:attrNameLst>
                                          <p:attrName>ppt_x</p:attrName>
                                        </p:attrNameLst>
                                      </p:cBhvr>
                                      <p:tavLst>
                                        <p:tav tm="0">
                                          <p:val>
                                            <p:strVal val="#ppt_x"/>
                                          </p:val>
                                        </p:tav>
                                        <p:tav tm="100000">
                                          <p:val>
                                            <p:strVal val="#ppt_x"/>
                                          </p:val>
                                        </p:tav>
                                      </p:tavLst>
                                    </p:anim>
                                    <p:anim calcmode="lin" valueType="num">
                                      <p:cBhvr additive="base">
                                        <p:cTn id="129" dur="500" fill="hold"/>
                                        <p:tgtEl>
                                          <p:spTgt spid="30761"/>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30762"/>
                                        </p:tgtEl>
                                        <p:attrNameLst>
                                          <p:attrName>style.visibility</p:attrName>
                                        </p:attrNameLst>
                                      </p:cBhvr>
                                      <p:to>
                                        <p:strVal val="visible"/>
                                      </p:to>
                                    </p:set>
                                    <p:anim calcmode="lin" valueType="num">
                                      <p:cBhvr additive="base">
                                        <p:cTn id="134" dur="500" fill="hold"/>
                                        <p:tgtEl>
                                          <p:spTgt spid="30762"/>
                                        </p:tgtEl>
                                        <p:attrNameLst>
                                          <p:attrName>ppt_x</p:attrName>
                                        </p:attrNameLst>
                                      </p:cBhvr>
                                      <p:tavLst>
                                        <p:tav tm="0">
                                          <p:val>
                                            <p:strVal val="#ppt_x"/>
                                          </p:val>
                                        </p:tav>
                                        <p:tav tm="100000">
                                          <p:val>
                                            <p:strVal val="#ppt_x"/>
                                          </p:val>
                                        </p:tav>
                                      </p:tavLst>
                                    </p:anim>
                                    <p:anim calcmode="lin" valueType="num">
                                      <p:cBhvr additive="base">
                                        <p:cTn id="135" dur="500" fill="hold"/>
                                        <p:tgtEl>
                                          <p:spTgt spid="307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animBg="1"/>
      <p:bldP spid="30725" grpId="0" animBg="1"/>
      <p:bldP spid="30726" grpId="0" animBg="1"/>
      <p:bldP spid="30727" grpId="0" animBg="1"/>
      <p:bldP spid="30728" grpId="0" animBg="1"/>
      <p:bldP spid="30729" grpId="0" animBg="1"/>
      <p:bldP spid="30730" grpId="0" animBg="1"/>
      <p:bldP spid="30731" grpId="0" animBg="1"/>
      <p:bldP spid="30732" grpId="0" animBg="1"/>
      <p:bldP spid="30734" grpId="0" animBg="1"/>
      <p:bldP spid="30738" grpId="0" animBg="1" autoUpdateAnimBg="0"/>
      <p:bldP spid="30739" grpId="0" animBg="1" autoUpdateAnimBg="0"/>
      <p:bldP spid="30742" grpId="0" animBg="1"/>
      <p:bldP spid="30743" grpId="0" animBg="1" autoUpdateAnimBg="0"/>
      <p:bldP spid="30754" grpId="0" animBg="1"/>
      <p:bldP spid="30755" grpId="0" animBg="1"/>
      <p:bldP spid="30756" grpId="0" animBg="1"/>
      <p:bldP spid="30759" grpId="0" animBg="1"/>
      <p:bldP spid="30760" grpId="0" animBg="1"/>
      <p:bldP spid="30761" grpId="0" animBg="1"/>
      <p:bldP spid="30762" grpId="0" animBg="1"/>
      <p:bldP spid="30766" grpId="0" animBg="1" autoUpdateAnimBg="0"/>
      <p:bldP spid="30767"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90600" y="274638"/>
            <a:ext cx="7696200" cy="1143000"/>
          </a:xfrm>
        </p:spPr>
        <p:txBody>
          <a:bodyPr>
            <a:normAutofit fontScale="90000"/>
          </a:bodyPr>
          <a:lstStyle/>
          <a:p>
            <a:r>
              <a:rPr lang="en-US" sz="4800" b="1" dirty="0" smtClean="0">
                <a:solidFill>
                  <a:srgbClr val="FF0000"/>
                </a:solidFill>
              </a:rPr>
              <a:t>1.1. </a:t>
            </a:r>
            <a:r>
              <a:rPr lang="en-US" b="1" dirty="0" smtClean="0">
                <a:solidFill>
                  <a:srgbClr val="FF0000"/>
                </a:solidFill>
              </a:rPr>
              <a:t>NGUỒN GỐC CỦA NHÀ NƯỚC</a:t>
            </a:r>
            <a:endParaRPr lang="en-US" b="1" dirty="0">
              <a:solidFill>
                <a:srgbClr val="FF0000"/>
              </a:solidFill>
            </a:endParaRPr>
          </a:p>
        </p:txBody>
      </p:sp>
      <p:sp>
        <p:nvSpPr>
          <p:cNvPr id="8" name="Table Placeholder 7"/>
          <p:cNvSpPr>
            <a:spLocks noGrp="1"/>
          </p:cNvSpPr>
          <p:nvPr>
            <p:ph type="tbl" idx="1"/>
          </p:nvPr>
        </p:nvSpPr>
        <p:spPr/>
      </p:sp>
      <p:sp>
        <p:nvSpPr>
          <p:cNvPr id="11" name="Rounded Rectangle 10"/>
          <p:cNvSpPr/>
          <p:nvPr/>
        </p:nvSpPr>
        <p:spPr>
          <a:xfrm>
            <a:off x="381000" y="2057400"/>
            <a:ext cx="3352800" cy="4191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smtClean="0">
                <a:solidFill>
                  <a:schemeClr val="tx1"/>
                </a:solidFill>
              </a:rPr>
              <a:t>Học</a:t>
            </a:r>
            <a:r>
              <a:rPr lang="en-US" sz="4000" b="1" dirty="0" smtClean="0">
                <a:solidFill>
                  <a:schemeClr val="tx1"/>
                </a:solidFill>
              </a:rPr>
              <a:t> </a:t>
            </a:r>
            <a:r>
              <a:rPr lang="en-US" sz="4000" b="1" dirty="0" err="1" smtClean="0">
                <a:solidFill>
                  <a:schemeClr val="tx1"/>
                </a:solidFill>
              </a:rPr>
              <a:t>thuyết</a:t>
            </a:r>
            <a:r>
              <a:rPr lang="en-US" sz="4000" b="1" dirty="0" smtClean="0">
                <a:solidFill>
                  <a:schemeClr val="tx1"/>
                </a:solidFill>
              </a:rPr>
              <a:t> phi </a:t>
            </a:r>
            <a:r>
              <a:rPr lang="en-US" sz="4000" b="1" dirty="0" err="1" smtClean="0">
                <a:solidFill>
                  <a:schemeClr val="tx1"/>
                </a:solidFill>
              </a:rPr>
              <a:t>Mác</a:t>
            </a:r>
            <a:r>
              <a:rPr lang="en-US" sz="4000" b="1" dirty="0" smtClean="0">
                <a:solidFill>
                  <a:schemeClr val="tx1"/>
                </a:solidFill>
              </a:rPr>
              <a:t> - </a:t>
            </a:r>
            <a:r>
              <a:rPr lang="en-US" sz="4000" b="1" dirty="0" err="1" smtClean="0">
                <a:solidFill>
                  <a:schemeClr val="tx1"/>
                </a:solidFill>
              </a:rPr>
              <a:t>xít</a:t>
            </a:r>
            <a:endParaRPr lang="en-US" sz="4000" b="1" dirty="0">
              <a:solidFill>
                <a:schemeClr val="tx1"/>
              </a:solidFill>
            </a:endParaRPr>
          </a:p>
        </p:txBody>
      </p:sp>
      <p:sp>
        <p:nvSpPr>
          <p:cNvPr id="12" name="Rounded Rectangle 11"/>
          <p:cNvSpPr/>
          <p:nvPr/>
        </p:nvSpPr>
        <p:spPr>
          <a:xfrm>
            <a:off x="5486400" y="2057400"/>
            <a:ext cx="3276600" cy="4046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smtClean="0">
                <a:solidFill>
                  <a:schemeClr val="tx1"/>
                </a:solidFill>
              </a:rPr>
              <a:t>Học</a:t>
            </a:r>
            <a:r>
              <a:rPr lang="en-US" sz="4000" b="1" dirty="0" smtClean="0">
                <a:solidFill>
                  <a:schemeClr val="tx1"/>
                </a:solidFill>
              </a:rPr>
              <a:t> </a:t>
            </a:r>
            <a:r>
              <a:rPr lang="en-US" sz="4000" b="1" dirty="0" err="1" smtClean="0">
                <a:solidFill>
                  <a:schemeClr val="tx1"/>
                </a:solidFill>
              </a:rPr>
              <a:t>thuyết</a:t>
            </a:r>
            <a:r>
              <a:rPr lang="en-US" sz="4000" b="1" dirty="0" smtClean="0">
                <a:solidFill>
                  <a:schemeClr val="tx1"/>
                </a:solidFill>
              </a:rPr>
              <a:t>  </a:t>
            </a:r>
            <a:r>
              <a:rPr lang="en-US" sz="4000" b="1" dirty="0" err="1" smtClean="0">
                <a:solidFill>
                  <a:schemeClr val="tx1"/>
                </a:solidFill>
              </a:rPr>
              <a:t>Mác</a:t>
            </a:r>
            <a:r>
              <a:rPr lang="en-US" sz="4000" b="1" dirty="0" smtClean="0">
                <a:solidFill>
                  <a:schemeClr val="tx1"/>
                </a:solidFill>
              </a:rPr>
              <a:t> - </a:t>
            </a:r>
            <a:r>
              <a:rPr lang="en-US" sz="4000" b="1" dirty="0" err="1" smtClean="0">
                <a:solidFill>
                  <a:schemeClr val="tx1"/>
                </a:solidFill>
              </a:rPr>
              <a:t>Xít</a:t>
            </a:r>
            <a:endParaRPr lang="en-US" sz="4000" b="1" dirty="0">
              <a:solidFill>
                <a:schemeClr val="tx1"/>
              </a:solidFill>
            </a:endParaRPr>
          </a:p>
        </p:txBody>
      </p:sp>
    </p:spTree>
    <p:extLst>
      <p:ext uri="{BB962C8B-B14F-4D97-AF65-F5344CB8AC3E}">
        <p14:creationId xmlns:p14="http://schemas.microsoft.com/office/powerpoint/2010/main" val="296678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08949"/>
            <a:ext cx="7315200" cy="1295400"/>
          </a:xfrm>
        </p:spPr>
        <p:txBody>
          <a:bodyPr/>
          <a:lstStyle/>
          <a:p>
            <a:endParaRPr lang="en-US"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194" y="1"/>
            <a:ext cx="36071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
            <a:ext cx="2862194"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0" y="2"/>
            <a:ext cx="26670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1"/>
            <a:ext cx="2667000"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257" y="3429001"/>
            <a:ext cx="3200400"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3837" y="3429001"/>
            <a:ext cx="3421293"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2438401"/>
            <a:ext cx="9136294"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rgbClr val="FF0000"/>
                </a:solidFill>
              </a:rPr>
              <a:t>Các</a:t>
            </a:r>
            <a:r>
              <a:rPr lang="en-US" sz="2800" b="1" dirty="0" smtClean="0">
                <a:solidFill>
                  <a:srgbClr val="FF0000"/>
                </a:solidFill>
              </a:rPr>
              <a:t> </a:t>
            </a:r>
            <a:r>
              <a:rPr lang="en-US" sz="2800" b="1" dirty="0" err="1" smtClean="0">
                <a:solidFill>
                  <a:srgbClr val="FF0000"/>
                </a:solidFill>
              </a:rPr>
              <a:t>quốc</a:t>
            </a:r>
            <a:r>
              <a:rPr lang="en-US" sz="2800" b="1" dirty="0" smtClean="0">
                <a:solidFill>
                  <a:srgbClr val="FF0000"/>
                </a:solidFill>
              </a:rPr>
              <a:t> </a:t>
            </a:r>
            <a:r>
              <a:rPr lang="en-US" sz="2800" b="1" dirty="0" err="1" smtClean="0">
                <a:solidFill>
                  <a:srgbClr val="FF0000"/>
                </a:solidFill>
              </a:rPr>
              <a:t>gia</a:t>
            </a:r>
            <a:r>
              <a:rPr lang="en-US" sz="2800" b="1" dirty="0" smtClean="0">
                <a:solidFill>
                  <a:srgbClr val="FF0000"/>
                </a:solidFill>
              </a:rPr>
              <a:t> </a:t>
            </a:r>
            <a:r>
              <a:rPr lang="en-US" sz="2800" b="1" dirty="0" err="1" smtClean="0">
                <a:solidFill>
                  <a:srgbClr val="FF0000"/>
                </a:solidFill>
              </a:rPr>
              <a:t>theo</a:t>
            </a:r>
            <a:r>
              <a:rPr lang="en-US" sz="2800" b="1" dirty="0" smtClean="0">
                <a:solidFill>
                  <a:srgbClr val="FF0000"/>
                </a:solidFill>
              </a:rPr>
              <a:t> </a:t>
            </a:r>
            <a:r>
              <a:rPr lang="en-US" sz="2800" b="1" dirty="0" err="1" smtClean="0">
                <a:solidFill>
                  <a:srgbClr val="FF0000"/>
                </a:solidFill>
              </a:rPr>
              <a:t>thể</a:t>
            </a:r>
            <a:r>
              <a:rPr lang="en-US" sz="2800" b="1" dirty="0" smtClean="0">
                <a:solidFill>
                  <a:srgbClr val="FF0000"/>
                </a:solidFill>
              </a:rPr>
              <a:t> </a:t>
            </a:r>
            <a:r>
              <a:rPr lang="en-US" sz="2800" b="1" dirty="0" err="1" smtClean="0">
                <a:solidFill>
                  <a:srgbClr val="FF0000"/>
                </a:solidFill>
              </a:rPr>
              <a:t>chế</a:t>
            </a:r>
            <a:r>
              <a:rPr lang="en-US" sz="2800" b="1" dirty="0" smtClean="0">
                <a:solidFill>
                  <a:srgbClr val="FF0000"/>
                </a:solidFill>
              </a:rPr>
              <a:t> </a:t>
            </a:r>
            <a:r>
              <a:rPr lang="en-US" sz="2800" b="1" dirty="0" err="1" smtClean="0">
                <a:solidFill>
                  <a:srgbClr val="FF0000"/>
                </a:solidFill>
              </a:rPr>
              <a:t>quân</a:t>
            </a:r>
            <a:r>
              <a:rPr lang="en-US" sz="2800" b="1" dirty="0" smtClean="0">
                <a:solidFill>
                  <a:srgbClr val="FF0000"/>
                </a:solidFill>
              </a:rPr>
              <a:t> </a:t>
            </a:r>
            <a:r>
              <a:rPr lang="en-US" sz="2800" b="1" dirty="0" err="1" smtClean="0">
                <a:solidFill>
                  <a:srgbClr val="FF0000"/>
                </a:solidFill>
              </a:rPr>
              <a:t>chủ</a:t>
            </a:r>
            <a:r>
              <a:rPr lang="en-US" sz="2800" b="1" dirty="0" smtClean="0">
                <a:solidFill>
                  <a:srgbClr val="FF0000"/>
                </a:solidFill>
              </a:rPr>
              <a:t> </a:t>
            </a:r>
            <a:r>
              <a:rPr lang="en-US" sz="2800" b="1" dirty="0" err="1" smtClean="0">
                <a:solidFill>
                  <a:srgbClr val="FF0000"/>
                </a:solidFill>
              </a:rPr>
              <a:t>hạn</a:t>
            </a:r>
            <a:r>
              <a:rPr lang="en-US" sz="2800" b="1" dirty="0" smtClean="0">
                <a:solidFill>
                  <a:srgbClr val="FF0000"/>
                </a:solidFill>
              </a:rPr>
              <a:t> </a:t>
            </a:r>
            <a:r>
              <a:rPr lang="en-US" sz="2800" b="1" dirty="0" err="1" smtClean="0">
                <a:solidFill>
                  <a:srgbClr val="FF0000"/>
                </a:solidFill>
              </a:rPr>
              <a:t>chế</a:t>
            </a:r>
            <a:r>
              <a:rPr lang="en-US" sz="2800" b="1" dirty="0" smtClean="0">
                <a:solidFill>
                  <a:srgbClr val="FF0000"/>
                </a:solidFill>
              </a:rPr>
              <a:t>?</a:t>
            </a:r>
            <a:endParaRPr lang="en-US" sz="2800" b="1" dirty="0">
              <a:solidFill>
                <a:srgbClr val="FF0000"/>
              </a:solidFill>
            </a:endParaRPr>
          </a:p>
        </p:txBody>
      </p:sp>
    </p:spTree>
    <p:extLst>
      <p:ext uri="{BB962C8B-B14F-4D97-AF65-F5344CB8AC3E}">
        <p14:creationId xmlns:p14="http://schemas.microsoft.com/office/powerpoint/2010/main" val="385784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31" y="0"/>
            <a:ext cx="2774731"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0"/>
            <a:ext cx="2895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63" y="0"/>
            <a:ext cx="3500437"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57600"/>
            <a:ext cx="4343400" cy="3203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3657600"/>
            <a:ext cx="4800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2971800"/>
            <a:ext cx="91440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err="1" smtClean="0">
                <a:solidFill>
                  <a:srgbClr val="FF0000"/>
                </a:solidFill>
                <a:latin typeface="Times New Roman" pitchFamily="18" charset="0"/>
                <a:cs typeface="Times New Roman" pitchFamily="18" charset="0"/>
              </a:rPr>
              <a:t>Các</a:t>
            </a:r>
            <a:r>
              <a:rPr lang="en-US" sz="3000" b="1" dirty="0" smtClean="0">
                <a:solidFill>
                  <a:srgbClr val="FF0000"/>
                </a:solidFill>
                <a:latin typeface="Times New Roman" pitchFamily="18" charset="0"/>
                <a:cs typeface="Times New Roman" pitchFamily="18" charset="0"/>
              </a:rPr>
              <a:t> </a:t>
            </a:r>
            <a:r>
              <a:rPr lang="en-US" sz="3000" b="1" dirty="0" err="1" smtClean="0">
                <a:solidFill>
                  <a:srgbClr val="FF0000"/>
                </a:solidFill>
                <a:latin typeface="Times New Roman" pitchFamily="18" charset="0"/>
                <a:cs typeface="Times New Roman" pitchFamily="18" charset="0"/>
              </a:rPr>
              <a:t>quốc</a:t>
            </a:r>
            <a:r>
              <a:rPr lang="en-US" sz="3000" b="1" dirty="0" smtClean="0">
                <a:solidFill>
                  <a:srgbClr val="FF0000"/>
                </a:solidFill>
                <a:latin typeface="Times New Roman" pitchFamily="18" charset="0"/>
                <a:cs typeface="Times New Roman" pitchFamily="18" charset="0"/>
              </a:rPr>
              <a:t> </a:t>
            </a:r>
            <a:r>
              <a:rPr lang="en-US" sz="3000" b="1" dirty="0" err="1" smtClean="0">
                <a:solidFill>
                  <a:srgbClr val="FF0000"/>
                </a:solidFill>
                <a:latin typeface="Times New Roman" pitchFamily="18" charset="0"/>
                <a:cs typeface="Times New Roman" pitchFamily="18" charset="0"/>
              </a:rPr>
              <a:t>gia</a:t>
            </a:r>
            <a:r>
              <a:rPr lang="en-US" sz="3000" b="1" dirty="0" smtClean="0">
                <a:solidFill>
                  <a:srgbClr val="FF0000"/>
                </a:solidFill>
                <a:latin typeface="Times New Roman" pitchFamily="18" charset="0"/>
                <a:cs typeface="Times New Roman" pitchFamily="18" charset="0"/>
              </a:rPr>
              <a:t> </a:t>
            </a:r>
            <a:r>
              <a:rPr lang="en-US" sz="3000" b="1" dirty="0" err="1" smtClean="0">
                <a:solidFill>
                  <a:srgbClr val="FF0000"/>
                </a:solidFill>
                <a:latin typeface="Times New Roman" pitchFamily="18" charset="0"/>
                <a:cs typeface="Times New Roman" pitchFamily="18" charset="0"/>
              </a:rPr>
              <a:t>theo</a:t>
            </a:r>
            <a:r>
              <a:rPr lang="en-US" sz="3000" b="1" dirty="0" smtClean="0">
                <a:solidFill>
                  <a:srgbClr val="FF0000"/>
                </a:solidFill>
                <a:latin typeface="Times New Roman" pitchFamily="18" charset="0"/>
                <a:cs typeface="Times New Roman" pitchFamily="18" charset="0"/>
              </a:rPr>
              <a:t> </a:t>
            </a:r>
            <a:r>
              <a:rPr lang="en-US" sz="3000" b="1" dirty="0" err="1" smtClean="0">
                <a:solidFill>
                  <a:srgbClr val="FF0000"/>
                </a:solidFill>
                <a:latin typeface="Times New Roman" pitchFamily="18" charset="0"/>
                <a:cs typeface="Times New Roman" pitchFamily="18" charset="0"/>
              </a:rPr>
              <a:t>thể</a:t>
            </a:r>
            <a:r>
              <a:rPr lang="en-US" sz="3000" b="1" dirty="0" smtClean="0">
                <a:solidFill>
                  <a:srgbClr val="FF0000"/>
                </a:solidFill>
                <a:latin typeface="Times New Roman" pitchFamily="18" charset="0"/>
                <a:cs typeface="Times New Roman" pitchFamily="18" charset="0"/>
              </a:rPr>
              <a:t> </a:t>
            </a:r>
            <a:r>
              <a:rPr lang="en-US" sz="3000" b="1" dirty="0" err="1" smtClean="0">
                <a:solidFill>
                  <a:srgbClr val="FF0000"/>
                </a:solidFill>
                <a:latin typeface="Times New Roman" pitchFamily="18" charset="0"/>
                <a:cs typeface="Times New Roman" pitchFamily="18" charset="0"/>
              </a:rPr>
              <a:t>chế</a:t>
            </a:r>
            <a:r>
              <a:rPr lang="en-US" sz="3000" b="1" dirty="0" smtClean="0">
                <a:solidFill>
                  <a:srgbClr val="FF0000"/>
                </a:solidFill>
                <a:latin typeface="Times New Roman" pitchFamily="18" charset="0"/>
                <a:cs typeface="Times New Roman" pitchFamily="18" charset="0"/>
              </a:rPr>
              <a:t> </a:t>
            </a:r>
            <a:r>
              <a:rPr lang="en-US" sz="3000" b="1" dirty="0" err="1" smtClean="0">
                <a:solidFill>
                  <a:srgbClr val="FF0000"/>
                </a:solidFill>
                <a:latin typeface="Times New Roman" pitchFamily="18" charset="0"/>
                <a:cs typeface="Times New Roman" pitchFamily="18" charset="0"/>
              </a:rPr>
              <a:t>quân</a:t>
            </a:r>
            <a:r>
              <a:rPr lang="en-US" sz="3000" b="1" dirty="0" smtClean="0">
                <a:solidFill>
                  <a:srgbClr val="FF0000"/>
                </a:solidFill>
                <a:latin typeface="Times New Roman" pitchFamily="18" charset="0"/>
                <a:cs typeface="Times New Roman" pitchFamily="18" charset="0"/>
              </a:rPr>
              <a:t> </a:t>
            </a:r>
            <a:r>
              <a:rPr lang="en-US" sz="3000" b="1" dirty="0" err="1" smtClean="0">
                <a:solidFill>
                  <a:srgbClr val="FF0000"/>
                </a:solidFill>
                <a:latin typeface="Times New Roman" pitchFamily="18" charset="0"/>
                <a:cs typeface="Times New Roman" pitchFamily="18" charset="0"/>
              </a:rPr>
              <a:t>chủ</a:t>
            </a:r>
            <a:r>
              <a:rPr lang="en-US" sz="3000" b="1" dirty="0" smtClean="0">
                <a:solidFill>
                  <a:srgbClr val="FF0000"/>
                </a:solidFill>
                <a:latin typeface="Times New Roman" pitchFamily="18" charset="0"/>
                <a:cs typeface="Times New Roman" pitchFamily="18" charset="0"/>
              </a:rPr>
              <a:t> </a:t>
            </a:r>
            <a:r>
              <a:rPr lang="en-US" sz="3000" b="1" dirty="0" err="1" smtClean="0">
                <a:solidFill>
                  <a:srgbClr val="FF0000"/>
                </a:solidFill>
                <a:latin typeface="Times New Roman" pitchFamily="18" charset="0"/>
                <a:cs typeface="Times New Roman" pitchFamily="18" charset="0"/>
              </a:rPr>
              <a:t>hạn</a:t>
            </a:r>
            <a:r>
              <a:rPr lang="en-US" sz="3000" b="1" dirty="0" smtClean="0">
                <a:solidFill>
                  <a:srgbClr val="FF0000"/>
                </a:solidFill>
                <a:latin typeface="Times New Roman" pitchFamily="18" charset="0"/>
                <a:cs typeface="Times New Roman" pitchFamily="18" charset="0"/>
              </a:rPr>
              <a:t> </a:t>
            </a:r>
            <a:r>
              <a:rPr lang="en-US" sz="3000" b="1" dirty="0" err="1" smtClean="0">
                <a:solidFill>
                  <a:srgbClr val="FF0000"/>
                </a:solidFill>
                <a:latin typeface="Times New Roman" pitchFamily="18" charset="0"/>
                <a:cs typeface="Times New Roman" pitchFamily="18" charset="0"/>
              </a:rPr>
              <a:t>chế</a:t>
            </a:r>
            <a:r>
              <a:rPr lang="en-US" sz="3000" b="1" dirty="0" smtClean="0">
                <a:solidFill>
                  <a:srgbClr val="FF0000"/>
                </a:solidFill>
                <a:latin typeface="Times New Roman" pitchFamily="18" charset="0"/>
                <a:cs typeface="Times New Roman" pitchFamily="18" charset="0"/>
              </a:rPr>
              <a:t>?</a:t>
            </a:r>
            <a:endParaRPr lang="en-US" sz="30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6721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80652941"/>
              </p:ext>
            </p:extLst>
          </p:nvPr>
        </p:nvGraphicFramePr>
        <p:xfrm>
          <a:off x="457200" y="457200"/>
          <a:ext cx="8305800" cy="655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82256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30" y="0"/>
            <a:ext cx="318927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733800" y="0"/>
            <a:ext cx="5410200" cy="6858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err="1" smtClean="0">
                <a:solidFill>
                  <a:schemeClr val="tx1"/>
                </a:solidFill>
              </a:rPr>
              <a:t>Không</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solidFill>
                  <a:schemeClr val="tx1"/>
                </a:solidFill>
              </a:rPr>
              <a:t>Chính</a:t>
            </a:r>
            <a:r>
              <a:rPr lang="en-US" dirty="0" smtClean="0">
                <a:solidFill>
                  <a:schemeClr val="tx1"/>
                </a:solidFill>
              </a:rPr>
              <a:t> </a:t>
            </a:r>
            <a:r>
              <a:rPr lang="en-US" dirty="0" err="1" smtClean="0">
                <a:solidFill>
                  <a:schemeClr val="tx1"/>
                </a:solidFill>
              </a:rPr>
              <a:t>phủ</a:t>
            </a:r>
            <a:r>
              <a:rPr lang="en-US" dirty="0" smtClean="0">
                <a:solidFill>
                  <a:schemeClr val="tx1"/>
                </a:solidFill>
              </a:rPr>
              <a:t> </a:t>
            </a:r>
            <a:r>
              <a:rPr lang="en-US" dirty="0" err="1" smtClean="0">
                <a:solidFill>
                  <a:schemeClr val="tx1"/>
                </a:solidFill>
              </a:rPr>
              <a:t>theo</a:t>
            </a:r>
            <a:r>
              <a:rPr lang="en-US" dirty="0" smtClean="0">
                <a:solidFill>
                  <a:schemeClr val="tx1"/>
                </a:solidFill>
              </a:rPr>
              <a:t> </a:t>
            </a:r>
            <a:r>
              <a:rPr lang="en-US" dirty="0" err="1" smtClean="0">
                <a:solidFill>
                  <a:schemeClr val="tx1"/>
                </a:solidFill>
              </a:rPr>
              <a:t>đúng</a:t>
            </a:r>
            <a:r>
              <a:rPr lang="en-US" dirty="0" smtClean="0">
                <a:solidFill>
                  <a:schemeClr val="tx1"/>
                </a:solidFill>
              </a:rPr>
              <a:t> </a:t>
            </a:r>
            <a:r>
              <a:rPr lang="en-US" dirty="0" err="1" smtClean="0">
                <a:solidFill>
                  <a:schemeClr val="tx1"/>
                </a:solidFill>
              </a:rPr>
              <a:t>nghĩa</a:t>
            </a:r>
            <a:r>
              <a:rPr lang="en-US" dirty="0" smtClean="0">
                <a:solidFill>
                  <a:schemeClr val="tx1"/>
                </a:solidFill>
              </a:rPr>
              <a:t>. </a:t>
            </a:r>
            <a:r>
              <a:rPr lang="en-US" dirty="0" err="1" smtClean="0">
                <a:solidFill>
                  <a:schemeClr val="tx1"/>
                </a:solidFill>
              </a:rPr>
              <a:t>Các</a:t>
            </a:r>
            <a:r>
              <a:rPr lang="en-US" dirty="0" smtClean="0">
                <a:solidFill>
                  <a:schemeClr val="tx1"/>
                </a:solidFill>
              </a:rPr>
              <a:t> </a:t>
            </a:r>
            <a:r>
              <a:rPr lang="en-US" dirty="0" err="1" smtClean="0">
                <a:solidFill>
                  <a:schemeClr val="tx1"/>
                </a:solidFill>
              </a:rPr>
              <a:t>Bộ</a:t>
            </a:r>
            <a:r>
              <a:rPr lang="en-US" dirty="0" smtClean="0">
                <a:solidFill>
                  <a:schemeClr val="tx1"/>
                </a:solidFill>
              </a:rPr>
              <a:t> </a:t>
            </a:r>
            <a:r>
              <a:rPr lang="en-US" dirty="0" err="1" smtClean="0">
                <a:solidFill>
                  <a:schemeClr val="tx1"/>
                </a:solidFill>
              </a:rPr>
              <a:t>trưởng</a:t>
            </a:r>
            <a:r>
              <a:rPr lang="en-US" dirty="0" smtClean="0">
                <a:solidFill>
                  <a:schemeClr val="tx1"/>
                </a:solidFill>
              </a:rPr>
              <a:t> </a:t>
            </a:r>
            <a:r>
              <a:rPr lang="en-US" dirty="0" err="1" smtClean="0">
                <a:solidFill>
                  <a:schemeClr val="tx1"/>
                </a:solidFill>
              </a:rPr>
              <a:t>chịu</a:t>
            </a:r>
            <a:r>
              <a:rPr lang="en-US" dirty="0" smtClean="0">
                <a:solidFill>
                  <a:schemeClr val="tx1"/>
                </a:solidFill>
              </a:rPr>
              <a:t> </a:t>
            </a:r>
            <a:r>
              <a:rPr lang="en-US" dirty="0" err="1" smtClean="0">
                <a:solidFill>
                  <a:schemeClr val="tx1"/>
                </a:solidFill>
              </a:rPr>
              <a:t>sự</a:t>
            </a:r>
            <a:r>
              <a:rPr lang="en-US" dirty="0" smtClean="0">
                <a:solidFill>
                  <a:schemeClr val="tx1"/>
                </a:solidFill>
              </a:rPr>
              <a:t> </a:t>
            </a:r>
            <a:r>
              <a:rPr lang="en-US" dirty="0" err="1" smtClean="0">
                <a:solidFill>
                  <a:schemeClr val="tx1"/>
                </a:solidFill>
              </a:rPr>
              <a:t>điều</a:t>
            </a:r>
            <a:r>
              <a:rPr lang="en-US" dirty="0" smtClean="0">
                <a:solidFill>
                  <a:schemeClr val="tx1"/>
                </a:solidFill>
              </a:rPr>
              <a:t> </a:t>
            </a:r>
            <a:r>
              <a:rPr lang="en-US" dirty="0" err="1" smtClean="0">
                <a:solidFill>
                  <a:schemeClr val="tx1"/>
                </a:solidFill>
              </a:rPr>
              <a:t>hành</a:t>
            </a:r>
            <a:r>
              <a:rPr lang="en-US" dirty="0" smtClean="0">
                <a:solidFill>
                  <a:schemeClr val="tx1"/>
                </a:solidFill>
              </a:rPr>
              <a:t> </a:t>
            </a:r>
            <a:r>
              <a:rPr lang="en-US" dirty="0" err="1" smtClean="0">
                <a:solidFill>
                  <a:schemeClr val="tx1"/>
                </a:solidFill>
              </a:rPr>
              <a:t>của</a:t>
            </a:r>
            <a:r>
              <a:rPr lang="en-US" dirty="0" smtClean="0">
                <a:solidFill>
                  <a:schemeClr val="tx1"/>
                </a:solidFill>
              </a:rPr>
              <a:t> </a:t>
            </a:r>
            <a:r>
              <a:rPr lang="en-US" dirty="0" err="1" smtClean="0">
                <a:solidFill>
                  <a:schemeClr val="tx1"/>
                </a:solidFill>
              </a:rPr>
              <a:t>tổng</a:t>
            </a:r>
            <a:r>
              <a:rPr lang="en-US" dirty="0" smtClean="0">
                <a:solidFill>
                  <a:schemeClr val="tx1"/>
                </a:solidFill>
              </a:rPr>
              <a:t> </a:t>
            </a:r>
            <a:r>
              <a:rPr lang="en-US" dirty="0" err="1" smtClean="0">
                <a:solidFill>
                  <a:schemeClr val="tx1"/>
                </a:solidFill>
              </a:rPr>
              <a:t>Thống</a:t>
            </a:r>
            <a:r>
              <a:rPr lang="en-US" dirty="0" smtClean="0">
                <a:solidFill>
                  <a:schemeClr val="tx1"/>
                </a:solidFill>
              </a:rPr>
              <a:t> </a:t>
            </a:r>
            <a:r>
              <a:rPr lang="en-US" dirty="0" err="1" smtClean="0">
                <a:solidFill>
                  <a:schemeClr val="tx1"/>
                </a:solidFill>
              </a:rPr>
              <a:t>và</a:t>
            </a:r>
            <a:r>
              <a:rPr lang="en-US" dirty="0" smtClean="0">
                <a:solidFill>
                  <a:schemeClr val="tx1"/>
                </a:solidFill>
              </a:rPr>
              <a:t> do </a:t>
            </a:r>
            <a:r>
              <a:rPr lang="en-US" dirty="0" err="1" smtClean="0">
                <a:solidFill>
                  <a:schemeClr val="tx1"/>
                </a:solidFill>
              </a:rPr>
              <a:t>tổng</a:t>
            </a:r>
            <a:r>
              <a:rPr lang="en-US" dirty="0" smtClean="0">
                <a:solidFill>
                  <a:schemeClr val="tx1"/>
                </a:solidFill>
              </a:rPr>
              <a:t> </a:t>
            </a:r>
            <a:r>
              <a:rPr lang="en-US" dirty="0" err="1" smtClean="0">
                <a:solidFill>
                  <a:schemeClr val="tx1"/>
                </a:solidFill>
              </a:rPr>
              <a:t>thống</a:t>
            </a:r>
            <a:r>
              <a:rPr lang="en-US" dirty="0" smtClean="0">
                <a:solidFill>
                  <a:schemeClr val="tx1"/>
                </a:solidFill>
              </a:rPr>
              <a:t> </a:t>
            </a:r>
            <a:r>
              <a:rPr lang="en-US" dirty="0" err="1" smtClean="0">
                <a:solidFill>
                  <a:schemeClr val="tx1"/>
                </a:solidFill>
              </a:rPr>
              <a:t>bổ</a:t>
            </a:r>
            <a:r>
              <a:rPr lang="en-US" dirty="0" smtClean="0">
                <a:solidFill>
                  <a:schemeClr val="tx1"/>
                </a:solidFill>
              </a:rPr>
              <a:t> </a:t>
            </a:r>
            <a:r>
              <a:rPr lang="en-US" dirty="0" err="1" smtClean="0">
                <a:solidFill>
                  <a:schemeClr val="tx1"/>
                </a:solidFill>
              </a:rPr>
              <a:t>nhiệm</a:t>
            </a:r>
            <a:endParaRPr lang="en-US" dirty="0" smtClean="0">
              <a:solidFill>
                <a:schemeClr val="tx1"/>
              </a:solidFill>
            </a:endParaRPr>
          </a:p>
          <a:p>
            <a:pPr marL="285750" indent="-285750">
              <a:buFontTx/>
              <a:buChar char="-"/>
            </a:pPr>
            <a:endParaRPr lang="en-US" dirty="0" smtClean="0">
              <a:solidFill>
                <a:schemeClr val="tx1"/>
              </a:solidFill>
            </a:endParaRPr>
          </a:p>
          <a:p>
            <a:pPr marL="285750" indent="-285750">
              <a:buFontTx/>
              <a:buChar char="-"/>
            </a:pPr>
            <a:r>
              <a:rPr lang="en-US" dirty="0" err="1" smtClean="0">
                <a:solidFill>
                  <a:schemeClr val="tx1"/>
                </a:solidFill>
              </a:rPr>
              <a:t>Cơ</a:t>
            </a:r>
            <a:r>
              <a:rPr lang="en-US" dirty="0" smtClean="0">
                <a:solidFill>
                  <a:schemeClr val="tx1"/>
                </a:solidFill>
              </a:rPr>
              <a:t> </a:t>
            </a:r>
            <a:r>
              <a:rPr lang="en-US" dirty="0" err="1" smtClean="0">
                <a:solidFill>
                  <a:schemeClr val="tx1"/>
                </a:solidFill>
              </a:rPr>
              <a:t>quan</a:t>
            </a:r>
            <a:r>
              <a:rPr lang="en-US" dirty="0" smtClean="0">
                <a:solidFill>
                  <a:schemeClr val="tx1"/>
                </a:solidFill>
              </a:rPr>
              <a:t> </a:t>
            </a:r>
            <a:r>
              <a:rPr lang="en-US" dirty="0" err="1" smtClean="0">
                <a:solidFill>
                  <a:schemeClr val="tx1"/>
                </a:solidFill>
              </a:rPr>
              <a:t>hành</a:t>
            </a:r>
            <a:r>
              <a:rPr lang="en-US" dirty="0" smtClean="0">
                <a:solidFill>
                  <a:schemeClr val="tx1"/>
                </a:solidFill>
              </a:rPr>
              <a:t> </a:t>
            </a:r>
            <a:r>
              <a:rPr lang="en-US" dirty="0" err="1" smtClean="0">
                <a:solidFill>
                  <a:schemeClr val="tx1"/>
                </a:solidFill>
              </a:rPr>
              <a:t>pháp</a:t>
            </a:r>
            <a:r>
              <a:rPr lang="en-US" dirty="0" smtClean="0">
                <a:solidFill>
                  <a:schemeClr val="tx1"/>
                </a:solidFill>
              </a:rPr>
              <a:t> </a:t>
            </a:r>
            <a:r>
              <a:rPr lang="en-US" dirty="0" err="1" smtClean="0">
                <a:solidFill>
                  <a:schemeClr val="tx1"/>
                </a:solidFill>
              </a:rPr>
              <a:t>không</a:t>
            </a:r>
            <a:r>
              <a:rPr lang="en-US" dirty="0" smtClean="0">
                <a:solidFill>
                  <a:schemeClr val="tx1"/>
                </a:solidFill>
              </a:rPr>
              <a:t> </a:t>
            </a:r>
            <a:r>
              <a:rPr lang="en-US" dirty="0" err="1" smtClean="0">
                <a:solidFill>
                  <a:schemeClr val="tx1"/>
                </a:solidFill>
              </a:rPr>
              <a:t>chịu</a:t>
            </a:r>
            <a:r>
              <a:rPr lang="en-US" dirty="0" smtClean="0">
                <a:solidFill>
                  <a:schemeClr val="tx1"/>
                </a:solidFill>
              </a:rPr>
              <a:t> </a:t>
            </a:r>
            <a:r>
              <a:rPr lang="en-US" dirty="0" err="1" smtClean="0">
                <a:solidFill>
                  <a:schemeClr val="tx1"/>
                </a:solidFill>
              </a:rPr>
              <a:t>trách</a:t>
            </a:r>
            <a:r>
              <a:rPr lang="en-US" dirty="0" smtClean="0">
                <a:solidFill>
                  <a:schemeClr val="tx1"/>
                </a:solidFill>
              </a:rPr>
              <a:t> </a:t>
            </a:r>
            <a:r>
              <a:rPr lang="en-US" dirty="0" err="1" smtClean="0">
                <a:solidFill>
                  <a:schemeClr val="tx1"/>
                </a:solidFill>
              </a:rPr>
              <a:t>nhiệm</a:t>
            </a:r>
            <a:r>
              <a:rPr lang="en-US" dirty="0" smtClean="0">
                <a:solidFill>
                  <a:schemeClr val="tx1"/>
                </a:solidFill>
              </a:rPr>
              <a:t> </a:t>
            </a:r>
            <a:r>
              <a:rPr lang="en-US" dirty="0" err="1" smtClean="0">
                <a:solidFill>
                  <a:schemeClr val="tx1"/>
                </a:solidFill>
              </a:rPr>
              <a:t>trước</a:t>
            </a:r>
            <a:r>
              <a:rPr lang="en-US" dirty="0" smtClean="0">
                <a:solidFill>
                  <a:schemeClr val="tx1"/>
                </a:solidFill>
              </a:rPr>
              <a:t> </a:t>
            </a:r>
            <a:r>
              <a:rPr lang="en-US" dirty="0" err="1" smtClean="0">
                <a:solidFill>
                  <a:schemeClr val="tx1"/>
                </a:solidFill>
              </a:rPr>
              <a:t>cơ</a:t>
            </a:r>
            <a:r>
              <a:rPr lang="en-US" dirty="0" smtClean="0">
                <a:solidFill>
                  <a:schemeClr val="tx1"/>
                </a:solidFill>
              </a:rPr>
              <a:t> </a:t>
            </a:r>
            <a:r>
              <a:rPr lang="en-US" dirty="0" err="1" smtClean="0">
                <a:solidFill>
                  <a:schemeClr val="tx1"/>
                </a:solidFill>
              </a:rPr>
              <a:t>quan</a:t>
            </a:r>
            <a:r>
              <a:rPr lang="en-US" dirty="0" smtClean="0">
                <a:solidFill>
                  <a:schemeClr val="tx1"/>
                </a:solidFill>
              </a:rPr>
              <a:t> </a:t>
            </a:r>
            <a:r>
              <a:rPr lang="en-US" dirty="0" err="1" smtClean="0">
                <a:solidFill>
                  <a:schemeClr val="tx1"/>
                </a:solidFill>
              </a:rPr>
              <a:t>lập</a:t>
            </a:r>
            <a:r>
              <a:rPr lang="en-US" dirty="0" smtClean="0">
                <a:solidFill>
                  <a:schemeClr val="tx1"/>
                </a:solidFill>
              </a:rPr>
              <a:t> </a:t>
            </a:r>
            <a:r>
              <a:rPr lang="en-US" dirty="0" err="1" smtClean="0">
                <a:solidFill>
                  <a:schemeClr val="tx1"/>
                </a:solidFill>
              </a:rPr>
              <a:t>pháp</a:t>
            </a:r>
            <a:r>
              <a:rPr lang="en-US" dirty="0" smtClean="0">
                <a:solidFill>
                  <a:schemeClr val="tx1"/>
                </a:solidFill>
              </a:rPr>
              <a:t> . </a:t>
            </a:r>
            <a:r>
              <a:rPr lang="en-US" dirty="0" err="1" smtClean="0">
                <a:solidFill>
                  <a:schemeClr val="tx1"/>
                </a:solidFill>
              </a:rPr>
              <a:t>Nghị</a:t>
            </a:r>
            <a:r>
              <a:rPr lang="en-US" dirty="0" smtClean="0">
                <a:solidFill>
                  <a:schemeClr val="tx1"/>
                </a:solidFill>
              </a:rPr>
              <a:t> </a:t>
            </a:r>
            <a:r>
              <a:rPr lang="en-US" dirty="0" err="1" smtClean="0">
                <a:solidFill>
                  <a:schemeClr val="tx1"/>
                </a:solidFill>
              </a:rPr>
              <a:t>viên</a:t>
            </a:r>
            <a:r>
              <a:rPr lang="en-US" dirty="0" smtClean="0">
                <a:solidFill>
                  <a:schemeClr val="tx1"/>
                </a:solidFill>
              </a:rPr>
              <a:t> </a:t>
            </a:r>
            <a:r>
              <a:rPr lang="en-US" dirty="0" err="1" smtClean="0">
                <a:solidFill>
                  <a:schemeClr val="tx1"/>
                </a:solidFill>
              </a:rPr>
              <a:t>không</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solidFill>
                  <a:schemeClr val="tx1"/>
                </a:solidFill>
              </a:rPr>
              <a:t>quyên</a:t>
            </a:r>
            <a:r>
              <a:rPr lang="en-US" dirty="0" smtClean="0">
                <a:solidFill>
                  <a:schemeClr val="tx1"/>
                </a:solidFill>
              </a:rPr>
              <a:t> </a:t>
            </a:r>
            <a:r>
              <a:rPr lang="en-US" dirty="0" err="1" smtClean="0">
                <a:solidFill>
                  <a:schemeClr val="tx1"/>
                </a:solidFill>
              </a:rPr>
              <a:t>đặt</a:t>
            </a:r>
            <a:r>
              <a:rPr lang="en-US" dirty="0" smtClean="0">
                <a:solidFill>
                  <a:schemeClr val="tx1"/>
                </a:solidFill>
              </a:rPr>
              <a:t> </a:t>
            </a:r>
            <a:r>
              <a:rPr lang="en-US" dirty="0" err="1" smtClean="0">
                <a:solidFill>
                  <a:schemeClr val="tx1"/>
                </a:solidFill>
              </a:rPr>
              <a:t>vấn</a:t>
            </a:r>
            <a:r>
              <a:rPr lang="en-US" dirty="0" smtClean="0">
                <a:solidFill>
                  <a:schemeClr val="tx1"/>
                </a:solidFill>
              </a:rPr>
              <a:t> </a:t>
            </a:r>
            <a:r>
              <a:rPr lang="en-US" dirty="0" err="1" smtClean="0">
                <a:solidFill>
                  <a:schemeClr val="tx1"/>
                </a:solidFill>
              </a:rPr>
              <a:t>đề</a:t>
            </a:r>
            <a:r>
              <a:rPr lang="en-US" dirty="0" smtClean="0">
                <a:solidFill>
                  <a:schemeClr val="tx1"/>
                </a:solidFill>
              </a:rPr>
              <a:t> </a:t>
            </a:r>
            <a:r>
              <a:rPr lang="en-US" dirty="0" err="1" smtClean="0">
                <a:solidFill>
                  <a:schemeClr val="tx1"/>
                </a:solidFill>
              </a:rPr>
              <a:t>không</a:t>
            </a:r>
            <a:r>
              <a:rPr lang="en-US" dirty="0" smtClean="0">
                <a:solidFill>
                  <a:schemeClr val="tx1"/>
                </a:solidFill>
              </a:rPr>
              <a:t> </a:t>
            </a:r>
            <a:r>
              <a:rPr lang="en-US" dirty="0" err="1" smtClean="0">
                <a:solidFill>
                  <a:schemeClr val="tx1"/>
                </a:solidFill>
              </a:rPr>
              <a:t>tìn</a:t>
            </a:r>
            <a:r>
              <a:rPr lang="en-US" dirty="0" smtClean="0">
                <a:solidFill>
                  <a:schemeClr val="tx1"/>
                </a:solidFill>
              </a:rPr>
              <a:t> </a:t>
            </a:r>
            <a:r>
              <a:rPr lang="en-US" dirty="0" err="1" smtClean="0">
                <a:solidFill>
                  <a:schemeClr val="tx1"/>
                </a:solidFill>
              </a:rPr>
              <a:t>nhiệm</a:t>
            </a:r>
            <a:r>
              <a:rPr lang="en-US" dirty="0" smtClean="0">
                <a:solidFill>
                  <a:schemeClr val="tx1"/>
                </a:solidFill>
              </a:rPr>
              <a:t> </a:t>
            </a:r>
            <a:r>
              <a:rPr lang="en-US" dirty="0" err="1" smtClean="0">
                <a:solidFill>
                  <a:schemeClr val="tx1"/>
                </a:solidFill>
              </a:rPr>
              <a:t>Thổng</a:t>
            </a:r>
            <a:r>
              <a:rPr lang="en-US" dirty="0" smtClean="0">
                <a:solidFill>
                  <a:schemeClr val="tx1"/>
                </a:solidFill>
              </a:rPr>
              <a:t> </a:t>
            </a:r>
            <a:r>
              <a:rPr lang="en-US" dirty="0" err="1" smtClean="0">
                <a:solidFill>
                  <a:schemeClr val="tx1"/>
                </a:solidFill>
              </a:rPr>
              <a:t>thống</a:t>
            </a:r>
            <a:r>
              <a:rPr lang="en-US" dirty="0" smtClean="0">
                <a:solidFill>
                  <a:schemeClr val="tx1"/>
                </a:solidFill>
              </a:rPr>
              <a:t> </a:t>
            </a:r>
            <a:r>
              <a:rPr lang="en-US" dirty="0" err="1" smtClean="0">
                <a:solidFill>
                  <a:schemeClr val="tx1"/>
                </a:solidFill>
              </a:rPr>
              <a:t>và</a:t>
            </a:r>
            <a:r>
              <a:rPr lang="en-US" dirty="0" smtClean="0">
                <a:solidFill>
                  <a:schemeClr val="tx1"/>
                </a:solidFill>
              </a:rPr>
              <a:t> </a:t>
            </a:r>
            <a:r>
              <a:rPr lang="en-US" dirty="0" err="1" smtClean="0">
                <a:solidFill>
                  <a:schemeClr val="tx1"/>
                </a:solidFill>
              </a:rPr>
              <a:t>các</a:t>
            </a:r>
            <a:r>
              <a:rPr lang="en-US" dirty="0" smtClean="0">
                <a:solidFill>
                  <a:schemeClr val="tx1"/>
                </a:solidFill>
              </a:rPr>
              <a:t> </a:t>
            </a:r>
            <a:r>
              <a:rPr lang="en-US" dirty="0" err="1" smtClean="0">
                <a:solidFill>
                  <a:schemeClr val="tx1"/>
                </a:solidFill>
              </a:rPr>
              <a:t>Bộ</a:t>
            </a:r>
            <a:r>
              <a:rPr lang="en-US" dirty="0" smtClean="0">
                <a:solidFill>
                  <a:schemeClr val="tx1"/>
                </a:solidFill>
              </a:rPr>
              <a:t> </a:t>
            </a:r>
            <a:r>
              <a:rPr lang="en-US" dirty="0" err="1" smtClean="0">
                <a:solidFill>
                  <a:schemeClr val="tx1"/>
                </a:solidFill>
              </a:rPr>
              <a:t>trưởng</a:t>
            </a:r>
            <a:r>
              <a:rPr lang="en-US" dirty="0" smtClean="0">
                <a:solidFill>
                  <a:schemeClr val="tx1"/>
                </a:solidFill>
              </a:rPr>
              <a:t> </a:t>
            </a:r>
            <a:r>
              <a:rPr lang="en-US" dirty="0" err="1" smtClean="0">
                <a:solidFill>
                  <a:schemeClr val="tx1"/>
                </a:solidFill>
              </a:rPr>
              <a:t>và</a:t>
            </a:r>
            <a:r>
              <a:rPr lang="en-US" dirty="0" smtClean="0">
                <a:solidFill>
                  <a:schemeClr val="tx1"/>
                </a:solidFill>
              </a:rPr>
              <a:t> </a:t>
            </a:r>
            <a:r>
              <a:rPr lang="en-US" dirty="0" err="1" smtClean="0">
                <a:solidFill>
                  <a:schemeClr val="tx1"/>
                </a:solidFill>
              </a:rPr>
              <a:t>ngược</a:t>
            </a:r>
            <a:r>
              <a:rPr lang="en-US" dirty="0" smtClean="0">
                <a:solidFill>
                  <a:schemeClr val="tx1"/>
                </a:solidFill>
              </a:rPr>
              <a:t> </a:t>
            </a:r>
            <a:r>
              <a:rPr lang="en-US" dirty="0" err="1" smtClean="0">
                <a:solidFill>
                  <a:schemeClr val="tx1"/>
                </a:solidFill>
              </a:rPr>
              <a:t>lại</a:t>
            </a:r>
            <a:r>
              <a:rPr lang="en-US" dirty="0" smtClean="0">
                <a:solidFill>
                  <a:schemeClr val="tx1"/>
                </a:solidFill>
              </a:rPr>
              <a:t>.</a:t>
            </a:r>
          </a:p>
          <a:p>
            <a:pPr marL="285750" indent="-285750">
              <a:buFontTx/>
              <a:buChar char="-"/>
            </a:pPr>
            <a:endParaRPr lang="en-US" dirty="0" smtClean="0">
              <a:solidFill>
                <a:schemeClr val="tx1"/>
              </a:solidFill>
            </a:endParaRPr>
          </a:p>
          <a:p>
            <a:pPr marL="285750" indent="-285750">
              <a:buFontTx/>
              <a:buChar char="-"/>
            </a:pPr>
            <a:r>
              <a:rPr lang="en-US" dirty="0" err="1" smtClean="0">
                <a:solidFill>
                  <a:schemeClr val="tx1"/>
                </a:solidFill>
              </a:rPr>
              <a:t>Thổng</a:t>
            </a:r>
            <a:r>
              <a:rPr lang="en-US" dirty="0" smtClean="0">
                <a:solidFill>
                  <a:schemeClr val="tx1"/>
                </a:solidFill>
              </a:rPr>
              <a:t> </a:t>
            </a:r>
            <a:r>
              <a:rPr lang="en-US" dirty="0" err="1" smtClean="0">
                <a:solidFill>
                  <a:schemeClr val="tx1"/>
                </a:solidFill>
              </a:rPr>
              <a:t>thống</a:t>
            </a:r>
            <a:r>
              <a:rPr lang="en-US" dirty="0" smtClean="0">
                <a:solidFill>
                  <a:schemeClr val="tx1"/>
                </a:solidFill>
              </a:rPr>
              <a:t> </a:t>
            </a:r>
            <a:r>
              <a:rPr lang="en-US" dirty="0" err="1" smtClean="0">
                <a:solidFill>
                  <a:schemeClr val="tx1"/>
                </a:solidFill>
              </a:rPr>
              <a:t>không</a:t>
            </a:r>
            <a:r>
              <a:rPr lang="en-US" dirty="0" smtClean="0">
                <a:solidFill>
                  <a:schemeClr val="tx1"/>
                </a:solidFill>
              </a:rPr>
              <a:t> </a:t>
            </a:r>
            <a:r>
              <a:rPr lang="en-US" dirty="0" err="1" smtClean="0">
                <a:solidFill>
                  <a:schemeClr val="tx1"/>
                </a:solidFill>
              </a:rPr>
              <a:t>được</a:t>
            </a:r>
            <a:r>
              <a:rPr lang="en-US" dirty="0" smtClean="0">
                <a:solidFill>
                  <a:schemeClr val="tx1"/>
                </a:solidFill>
              </a:rPr>
              <a:t> </a:t>
            </a:r>
            <a:r>
              <a:rPr lang="en-US" dirty="0" err="1" smtClean="0">
                <a:solidFill>
                  <a:schemeClr val="tx1"/>
                </a:solidFill>
              </a:rPr>
              <a:t>giải</a:t>
            </a:r>
            <a:r>
              <a:rPr lang="en-US" dirty="0" smtClean="0">
                <a:solidFill>
                  <a:schemeClr val="tx1"/>
                </a:solidFill>
              </a:rPr>
              <a:t> </a:t>
            </a:r>
            <a:r>
              <a:rPr lang="en-US" dirty="0" err="1" smtClean="0">
                <a:solidFill>
                  <a:schemeClr val="tx1"/>
                </a:solidFill>
              </a:rPr>
              <a:t>tán</a:t>
            </a:r>
            <a:r>
              <a:rPr lang="en-US" dirty="0" smtClean="0">
                <a:solidFill>
                  <a:schemeClr val="tx1"/>
                </a:solidFill>
              </a:rPr>
              <a:t> </a:t>
            </a:r>
            <a:r>
              <a:rPr lang="en-US" dirty="0" err="1" smtClean="0">
                <a:solidFill>
                  <a:schemeClr val="tx1"/>
                </a:solidFill>
              </a:rPr>
              <a:t>nghị</a:t>
            </a:r>
            <a:r>
              <a:rPr lang="en-US" dirty="0" smtClean="0">
                <a:solidFill>
                  <a:schemeClr val="tx1"/>
                </a:solidFill>
              </a:rPr>
              <a:t> </a:t>
            </a:r>
            <a:r>
              <a:rPr lang="en-US" dirty="0" err="1" smtClean="0">
                <a:solidFill>
                  <a:schemeClr val="tx1"/>
                </a:solidFill>
              </a:rPr>
              <a:t>viện</a:t>
            </a:r>
            <a:endParaRPr lang="en-US" dirty="0" smtClean="0">
              <a:solidFill>
                <a:schemeClr val="tx1"/>
              </a:solidFill>
            </a:endParaRPr>
          </a:p>
          <a:p>
            <a:pPr marL="285750" indent="-285750">
              <a:buFontTx/>
              <a:buChar char="-"/>
            </a:pPr>
            <a:endParaRPr lang="en-US" dirty="0" smtClean="0">
              <a:solidFill>
                <a:schemeClr val="tx1"/>
              </a:solidFill>
            </a:endParaRPr>
          </a:p>
          <a:p>
            <a:pPr marL="285750" indent="-285750">
              <a:buFontTx/>
              <a:buChar char="-"/>
            </a:pPr>
            <a:r>
              <a:rPr lang="en-US" dirty="0" err="1" smtClean="0">
                <a:solidFill>
                  <a:schemeClr val="tx1"/>
                </a:solidFill>
              </a:rPr>
              <a:t>Tổng</a:t>
            </a:r>
            <a:r>
              <a:rPr lang="en-US" dirty="0" smtClean="0">
                <a:solidFill>
                  <a:schemeClr val="tx1"/>
                </a:solidFill>
              </a:rPr>
              <a:t> </a:t>
            </a:r>
            <a:r>
              <a:rPr lang="en-US" dirty="0" err="1" smtClean="0">
                <a:solidFill>
                  <a:schemeClr val="tx1"/>
                </a:solidFill>
              </a:rPr>
              <a:t>thống</a:t>
            </a:r>
            <a:r>
              <a:rPr lang="en-US" dirty="0" smtClean="0">
                <a:solidFill>
                  <a:schemeClr val="tx1"/>
                </a:solidFill>
              </a:rPr>
              <a:t> </a:t>
            </a:r>
            <a:r>
              <a:rPr lang="en-US" dirty="0" err="1" smtClean="0">
                <a:solidFill>
                  <a:schemeClr val="tx1"/>
                </a:solidFill>
              </a:rPr>
              <a:t>không</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solidFill>
                  <a:schemeClr val="tx1"/>
                </a:solidFill>
              </a:rPr>
              <a:t>quyền</a:t>
            </a:r>
            <a:r>
              <a:rPr lang="en-US" dirty="0" smtClean="0">
                <a:solidFill>
                  <a:schemeClr val="tx1"/>
                </a:solidFill>
              </a:rPr>
              <a:t> </a:t>
            </a:r>
            <a:r>
              <a:rPr lang="en-US" dirty="0" err="1" smtClean="0">
                <a:solidFill>
                  <a:schemeClr val="tx1"/>
                </a:solidFill>
              </a:rPr>
              <a:t>lập</a:t>
            </a:r>
            <a:r>
              <a:rPr lang="en-US" dirty="0" smtClean="0">
                <a:solidFill>
                  <a:schemeClr val="tx1"/>
                </a:solidFill>
              </a:rPr>
              <a:t> </a:t>
            </a:r>
            <a:r>
              <a:rPr lang="en-US" dirty="0" err="1" smtClean="0">
                <a:solidFill>
                  <a:schemeClr val="tx1"/>
                </a:solidFill>
              </a:rPr>
              <a:t>pháp</a:t>
            </a:r>
            <a:r>
              <a:rPr lang="en-US" dirty="0" smtClean="0">
                <a:solidFill>
                  <a:schemeClr val="tx1"/>
                </a:solidFill>
              </a:rPr>
              <a:t> </a:t>
            </a:r>
            <a:r>
              <a:rPr lang="en-US" dirty="0" err="1" smtClean="0">
                <a:solidFill>
                  <a:schemeClr val="tx1"/>
                </a:solidFill>
              </a:rPr>
              <a:t>nhưng</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solidFill>
                  <a:schemeClr val="tx1"/>
                </a:solidFill>
              </a:rPr>
              <a:t>quyền</a:t>
            </a:r>
            <a:r>
              <a:rPr lang="en-US" dirty="0" smtClean="0">
                <a:solidFill>
                  <a:schemeClr val="tx1"/>
                </a:solidFill>
              </a:rPr>
              <a:t> </a:t>
            </a:r>
            <a:r>
              <a:rPr lang="en-US" dirty="0" err="1" smtClean="0">
                <a:solidFill>
                  <a:schemeClr val="tx1"/>
                </a:solidFill>
              </a:rPr>
              <a:t>tác</a:t>
            </a:r>
            <a:r>
              <a:rPr lang="en-US" dirty="0" smtClean="0">
                <a:solidFill>
                  <a:schemeClr val="tx1"/>
                </a:solidFill>
              </a:rPr>
              <a:t> </a:t>
            </a:r>
            <a:r>
              <a:rPr lang="en-US" dirty="0" err="1" smtClean="0">
                <a:solidFill>
                  <a:schemeClr val="tx1"/>
                </a:solidFill>
              </a:rPr>
              <a:t>động</a:t>
            </a:r>
            <a:r>
              <a:rPr lang="en-US" dirty="0" smtClean="0">
                <a:solidFill>
                  <a:schemeClr val="tx1"/>
                </a:solidFill>
              </a:rPr>
              <a:t> </a:t>
            </a:r>
            <a:r>
              <a:rPr lang="en-US" dirty="0" err="1" smtClean="0">
                <a:solidFill>
                  <a:schemeClr val="tx1"/>
                </a:solidFill>
              </a:rPr>
              <a:t>quá</a:t>
            </a:r>
            <a:r>
              <a:rPr lang="en-US" dirty="0" smtClean="0">
                <a:solidFill>
                  <a:schemeClr val="tx1"/>
                </a:solidFill>
              </a:rPr>
              <a:t> </a:t>
            </a:r>
            <a:r>
              <a:rPr lang="en-US" dirty="0" err="1" smtClean="0">
                <a:solidFill>
                  <a:schemeClr val="tx1"/>
                </a:solidFill>
              </a:rPr>
              <a:t>trình</a:t>
            </a:r>
            <a:r>
              <a:rPr lang="en-US" dirty="0" smtClean="0">
                <a:solidFill>
                  <a:schemeClr val="tx1"/>
                </a:solidFill>
              </a:rPr>
              <a:t> </a:t>
            </a:r>
            <a:r>
              <a:rPr lang="en-US" dirty="0" err="1" smtClean="0">
                <a:solidFill>
                  <a:schemeClr val="tx1"/>
                </a:solidFill>
              </a:rPr>
              <a:t>lập</a:t>
            </a:r>
            <a:r>
              <a:rPr lang="en-US" dirty="0" smtClean="0">
                <a:solidFill>
                  <a:schemeClr val="tx1"/>
                </a:solidFill>
              </a:rPr>
              <a:t> </a:t>
            </a:r>
            <a:r>
              <a:rPr lang="en-US" dirty="0" err="1" smtClean="0">
                <a:solidFill>
                  <a:schemeClr val="tx1"/>
                </a:solidFill>
              </a:rPr>
              <a:t>pháp</a:t>
            </a:r>
            <a:r>
              <a:rPr lang="en-US" dirty="0" smtClean="0">
                <a:solidFill>
                  <a:schemeClr val="tx1"/>
                </a:solidFill>
              </a:rPr>
              <a:t> </a:t>
            </a:r>
            <a:r>
              <a:rPr lang="en-US" dirty="0" err="1" smtClean="0">
                <a:solidFill>
                  <a:schemeClr val="tx1"/>
                </a:solidFill>
              </a:rPr>
              <a:t>thông</a:t>
            </a:r>
            <a:r>
              <a:rPr lang="en-US" dirty="0" smtClean="0">
                <a:solidFill>
                  <a:schemeClr val="tx1"/>
                </a:solidFill>
              </a:rPr>
              <a:t> qua </a:t>
            </a:r>
            <a:r>
              <a:rPr lang="en-US" dirty="0" err="1" smtClean="0">
                <a:solidFill>
                  <a:schemeClr val="tx1"/>
                </a:solidFill>
              </a:rPr>
              <a:t>quyền</a:t>
            </a:r>
            <a:r>
              <a:rPr lang="en-US" dirty="0" smtClean="0">
                <a:solidFill>
                  <a:schemeClr val="tx1"/>
                </a:solidFill>
              </a:rPr>
              <a:t> </a:t>
            </a:r>
            <a:r>
              <a:rPr lang="en-US" dirty="0" err="1" smtClean="0">
                <a:solidFill>
                  <a:schemeClr val="tx1"/>
                </a:solidFill>
              </a:rPr>
              <a:t>biểu</a:t>
            </a:r>
            <a:r>
              <a:rPr lang="en-US" dirty="0" smtClean="0">
                <a:solidFill>
                  <a:schemeClr val="tx1"/>
                </a:solidFill>
              </a:rPr>
              <a:t> </a:t>
            </a:r>
            <a:r>
              <a:rPr lang="en-US" dirty="0" err="1" smtClean="0">
                <a:solidFill>
                  <a:schemeClr val="tx1"/>
                </a:solidFill>
              </a:rPr>
              <a:t>quyết</a:t>
            </a:r>
            <a:r>
              <a:rPr lang="en-US" dirty="0" smtClean="0">
                <a:solidFill>
                  <a:schemeClr val="tx1"/>
                </a:solidFill>
              </a:rPr>
              <a:t>.</a:t>
            </a:r>
          </a:p>
          <a:p>
            <a:pPr marL="285750" indent="-285750">
              <a:buFontTx/>
              <a:buChar char="-"/>
            </a:pPr>
            <a:endParaRPr lang="en-US" dirty="0" smtClean="0">
              <a:solidFill>
                <a:schemeClr val="tx1"/>
              </a:solidFill>
            </a:endParaRPr>
          </a:p>
          <a:p>
            <a:pPr marL="285750" indent="-285750">
              <a:buFontTx/>
              <a:buChar char="-"/>
            </a:pPr>
            <a:r>
              <a:rPr lang="en-US" dirty="0" err="1" smtClean="0">
                <a:solidFill>
                  <a:schemeClr val="tx1"/>
                </a:solidFill>
              </a:rPr>
              <a:t>Nghị</a:t>
            </a:r>
            <a:r>
              <a:rPr lang="en-US" dirty="0" smtClean="0">
                <a:solidFill>
                  <a:schemeClr val="tx1"/>
                </a:solidFill>
              </a:rPr>
              <a:t> </a:t>
            </a:r>
            <a:r>
              <a:rPr lang="en-US" dirty="0" err="1" smtClean="0">
                <a:solidFill>
                  <a:schemeClr val="tx1"/>
                </a:solidFill>
              </a:rPr>
              <a:t>viên</a:t>
            </a:r>
            <a:r>
              <a:rPr lang="en-US" dirty="0" smtClean="0">
                <a:solidFill>
                  <a:schemeClr val="tx1"/>
                </a:solidFill>
              </a:rPr>
              <a:t> </a:t>
            </a:r>
            <a:r>
              <a:rPr lang="en-US" dirty="0" err="1" smtClean="0">
                <a:solidFill>
                  <a:schemeClr val="tx1"/>
                </a:solidFill>
              </a:rPr>
              <a:t>không</a:t>
            </a:r>
            <a:r>
              <a:rPr lang="en-US" dirty="0" smtClean="0">
                <a:solidFill>
                  <a:schemeClr val="tx1"/>
                </a:solidFill>
              </a:rPr>
              <a:t> </a:t>
            </a:r>
            <a:r>
              <a:rPr lang="en-US" dirty="0" err="1" smtClean="0">
                <a:solidFill>
                  <a:schemeClr val="tx1"/>
                </a:solidFill>
              </a:rPr>
              <a:t>được</a:t>
            </a:r>
            <a:r>
              <a:rPr lang="en-US" dirty="0" smtClean="0">
                <a:solidFill>
                  <a:schemeClr val="tx1"/>
                </a:solidFill>
              </a:rPr>
              <a:t> can </a:t>
            </a:r>
            <a:r>
              <a:rPr lang="en-US" dirty="0" err="1" smtClean="0">
                <a:solidFill>
                  <a:schemeClr val="tx1"/>
                </a:solidFill>
              </a:rPr>
              <a:t>thiệp</a:t>
            </a:r>
            <a:r>
              <a:rPr lang="en-US" dirty="0" smtClean="0">
                <a:solidFill>
                  <a:schemeClr val="tx1"/>
                </a:solidFill>
              </a:rPr>
              <a:t> </a:t>
            </a:r>
            <a:r>
              <a:rPr lang="en-US" dirty="0" err="1" smtClean="0">
                <a:solidFill>
                  <a:schemeClr val="tx1"/>
                </a:solidFill>
              </a:rPr>
              <a:t>vào</a:t>
            </a:r>
            <a:r>
              <a:rPr lang="en-US" dirty="0" smtClean="0">
                <a:solidFill>
                  <a:schemeClr val="tx1"/>
                </a:solidFill>
              </a:rPr>
              <a:t> </a:t>
            </a:r>
            <a:r>
              <a:rPr lang="en-US" dirty="0" err="1" smtClean="0">
                <a:solidFill>
                  <a:schemeClr val="tx1"/>
                </a:solidFill>
              </a:rPr>
              <a:t>lĩnh</a:t>
            </a:r>
            <a:r>
              <a:rPr lang="en-US" dirty="0" smtClean="0">
                <a:solidFill>
                  <a:schemeClr val="tx1"/>
                </a:solidFill>
              </a:rPr>
              <a:t> </a:t>
            </a:r>
            <a:r>
              <a:rPr lang="en-US" dirty="0" err="1" smtClean="0">
                <a:solidFill>
                  <a:schemeClr val="tx1"/>
                </a:solidFill>
              </a:rPr>
              <a:t>vực</a:t>
            </a:r>
            <a:r>
              <a:rPr lang="en-US" dirty="0" smtClean="0">
                <a:solidFill>
                  <a:schemeClr val="tx1"/>
                </a:solidFill>
              </a:rPr>
              <a:t> </a:t>
            </a:r>
            <a:r>
              <a:rPr lang="en-US" dirty="0" err="1" smtClean="0">
                <a:solidFill>
                  <a:schemeClr val="tx1"/>
                </a:solidFill>
              </a:rPr>
              <a:t>hành</a:t>
            </a:r>
            <a:r>
              <a:rPr lang="en-US" dirty="0" smtClean="0">
                <a:solidFill>
                  <a:schemeClr val="tx1"/>
                </a:solidFill>
              </a:rPr>
              <a:t> </a:t>
            </a:r>
            <a:r>
              <a:rPr lang="en-US" dirty="0" err="1" smtClean="0">
                <a:solidFill>
                  <a:schemeClr val="tx1"/>
                </a:solidFill>
              </a:rPr>
              <a:t>pháp</a:t>
            </a:r>
            <a:r>
              <a:rPr lang="en-US" dirty="0" smtClean="0">
                <a:solidFill>
                  <a:schemeClr val="tx1"/>
                </a:solidFill>
              </a:rPr>
              <a:t> </a:t>
            </a:r>
            <a:r>
              <a:rPr lang="en-US" dirty="0" err="1" smtClean="0">
                <a:solidFill>
                  <a:schemeClr val="tx1"/>
                </a:solidFill>
              </a:rPr>
              <a:t>của</a:t>
            </a:r>
            <a:r>
              <a:rPr lang="en-US" dirty="0" smtClean="0">
                <a:solidFill>
                  <a:schemeClr val="tx1"/>
                </a:solidFill>
              </a:rPr>
              <a:t> </a:t>
            </a:r>
            <a:r>
              <a:rPr lang="en-US" dirty="0" err="1" smtClean="0">
                <a:solidFill>
                  <a:schemeClr val="tx1"/>
                </a:solidFill>
              </a:rPr>
              <a:t>Tổng</a:t>
            </a:r>
            <a:r>
              <a:rPr lang="en-US" dirty="0" smtClean="0">
                <a:solidFill>
                  <a:schemeClr val="tx1"/>
                </a:solidFill>
              </a:rPr>
              <a:t> </a:t>
            </a:r>
            <a:r>
              <a:rPr lang="en-US" dirty="0" err="1" smtClean="0">
                <a:solidFill>
                  <a:schemeClr val="tx1"/>
                </a:solidFill>
              </a:rPr>
              <a:t>thống</a:t>
            </a:r>
            <a:r>
              <a:rPr lang="en-US" dirty="0" smtClean="0">
                <a:solidFill>
                  <a:schemeClr val="tx1"/>
                </a:solidFill>
              </a:rPr>
              <a:t> </a:t>
            </a:r>
            <a:r>
              <a:rPr lang="en-US" dirty="0" err="1" smtClean="0">
                <a:solidFill>
                  <a:schemeClr val="tx1"/>
                </a:solidFill>
              </a:rPr>
              <a:t>nhưng</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solidFill>
                  <a:schemeClr val="tx1"/>
                </a:solidFill>
              </a:rPr>
              <a:t>quyền</a:t>
            </a:r>
            <a:r>
              <a:rPr lang="en-US" dirty="0" smtClean="0">
                <a:solidFill>
                  <a:schemeClr val="tx1"/>
                </a:solidFill>
              </a:rPr>
              <a:t> </a:t>
            </a:r>
            <a:r>
              <a:rPr lang="en-US" dirty="0" err="1" smtClean="0">
                <a:solidFill>
                  <a:schemeClr val="tx1"/>
                </a:solidFill>
              </a:rPr>
              <a:t>biểu</a:t>
            </a:r>
            <a:r>
              <a:rPr lang="en-US" dirty="0" smtClean="0">
                <a:solidFill>
                  <a:schemeClr val="tx1"/>
                </a:solidFill>
              </a:rPr>
              <a:t> </a:t>
            </a:r>
            <a:r>
              <a:rPr lang="en-US" dirty="0" err="1" smtClean="0">
                <a:solidFill>
                  <a:schemeClr val="tx1"/>
                </a:solidFill>
              </a:rPr>
              <a:t>quyết</a:t>
            </a:r>
            <a:r>
              <a:rPr lang="en-US" dirty="0" smtClean="0">
                <a:solidFill>
                  <a:schemeClr val="tx1"/>
                </a:solidFill>
              </a:rPr>
              <a:t> </a:t>
            </a:r>
            <a:r>
              <a:rPr lang="en-US" dirty="0" err="1" smtClean="0">
                <a:solidFill>
                  <a:schemeClr val="tx1"/>
                </a:solidFill>
              </a:rPr>
              <a:t>thông</a:t>
            </a:r>
            <a:r>
              <a:rPr lang="en-US" dirty="0" smtClean="0">
                <a:solidFill>
                  <a:schemeClr val="tx1"/>
                </a:solidFill>
              </a:rPr>
              <a:t> qua </a:t>
            </a:r>
            <a:r>
              <a:rPr lang="en-US" dirty="0" err="1" smtClean="0">
                <a:solidFill>
                  <a:schemeClr val="tx1"/>
                </a:solidFill>
              </a:rPr>
              <a:t>ngân</a:t>
            </a:r>
            <a:r>
              <a:rPr lang="en-US" dirty="0" smtClean="0">
                <a:solidFill>
                  <a:schemeClr val="tx1"/>
                </a:solidFill>
              </a:rPr>
              <a:t> </a:t>
            </a:r>
            <a:r>
              <a:rPr lang="en-US" dirty="0" err="1" smtClean="0">
                <a:solidFill>
                  <a:schemeClr val="tx1"/>
                </a:solidFill>
              </a:rPr>
              <a:t>sách</a:t>
            </a:r>
            <a:r>
              <a:rPr lang="en-US" dirty="0" smtClean="0">
                <a:solidFill>
                  <a:schemeClr val="tx1"/>
                </a:solidFill>
              </a:rPr>
              <a:t> </a:t>
            </a:r>
            <a:r>
              <a:rPr lang="en-US" dirty="0" err="1" smtClean="0">
                <a:solidFill>
                  <a:schemeClr val="tx1"/>
                </a:solidFill>
              </a:rPr>
              <a:t>hoạt</a:t>
            </a:r>
            <a:r>
              <a:rPr lang="en-US" dirty="0" smtClean="0">
                <a:solidFill>
                  <a:schemeClr val="tx1"/>
                </a:solidFill>
              </a:rPr>
              <a:t> </a:t>
            </a:r>
            <a:r>
              <a:rPr lang="en-US" dirty="0" err="1" smtClean="0">
                <a:solidFill>
                  <a:schemeClr val="tx1"/>
                </a:solidFill>
              </a:rPr>
              <a:t>động</a:t>
            </a:r>
            <a:r>
              <a:rPr lang="en-US" dirty="0" smtClean="0">
                <a:solidFill>
                  <a:schemeClr val="tx1"/>
                </a:solidFill>
              </a:rPr>
              <a:t> </a:t>
            </a:r>
            <a:r>
              <a:rPr lang="en-US" dirty="0" err="1" smtClean="0">
                <a:solidFill>
                  <a:schemeClr val="tx1"/>
                </a:solidFill>
              </a:rPr>
              <a:t>của</a:t>
            </a:r>
            <a:r>
              <a:rPr lang="en-US" dirty="0" smtClean="0">
                <a:solidFill>
                  <a:schemeClr val="tx1"/>
                </a:solidFill>
              </a:rPr>
              <a:t> </a:t>
            </a:r>
            <a:r>
              <a:rPr lang="en-US" dirty="0" err="1" smtClean="0">
                <a:solidFill>
                  <a:schemeClr val="tx1"/>
                </a:solidFill>
              </a:rPr>
              <a:t>cơ</a:t>
            </a:r>
            <a:r>
              <a:rPr lang="en-US" dirty="0" smtClean="0">
                <a:solidFill>
                  <a:schemeClr val="tx1"/>
                </a:solidFill>
              </a:rPr>
              <a:t> </a:t>
            </a:r>
            <a:r>
              <a:rPr lang="en-US" dirty="0" err="1" smtClean="0">
                <a:solidFill>
                  <a:schemeClr val="tx1"/>
                </a:solidFill>
              </a:rPr>
              <a:t>quan</a:t>
            </a:r>
            <a:r>
              <a:rPr lang="en-US" dirty="0" smtClean="0">
                <a:solidFill>
                  <a:schemeClr val="tx1"/>
                </a:solidFill>
              </a:rPr>
              <a:t> </a:t>
            </a:r>
            <a:r>
              <a:rPr lang="en-US" dirty="0" err="1" smtClean="0">
                <a:solidFill>
                  <a:schemeClr val="tx1"/>
                </a:solidFill>
              </a:rPr>
              <a:t>hành</a:t>
            </a:r>
            <a:r>
              <a:rPr lang="en-US" dirty="0" smtClean="0">
                <a:solidFill>
                  <a:schemeClr val="tx1"/>
                </a:solidFill>
              </a:rPr>
              <a:t> </a:t>
            </a:r>
            <a:r>
              <a:rPr lang="en-US" dirty="0" err="1" smtClean="0">
                <a:solidFill>
                  <a:schemeClr val="tx1"/>
                </a:solidFill>
              </a:rPr>
              <a:t>pháp</a:t>
            </a:r>
            <a:r>
              <a:rPr lang="en-US" dirty="0" smtClean="0">
                <a:solidFill>
                  <a:schemeClr val="tx1"/>
                </a:solidFill>
              </a:rPr>
              <a:t>.</a:t>
            </a:r>
            <a:endParaRPr lang="en-US" dirty="0">
              <a:solidFill>
                <a:schemeClr val="tx1"/>
              </a:solidFill>
            </a:endParaRPr>
          </a:p>
        </p:txBody>
      </p:sp>
      <p:sp>
        <p:nvSpPr>
          <p:cNvPr id="6" name="Oval 5"/>
          <p:cNvSpPr/>
          <p:nvPr/>
        </p:nvSpPr>
        <p:spPr>
          <a:xfrm>
            <a:off x="152400" y="4419600"/>
            <a:ext cx="3581400" cy="21336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C00000"/>
                </a:solidFill>
              </a:rPr>
              <a:t>Venezuela, Mexico, </a:t>
            </a:r>
            <a:r>
              <a:rPr lang="en-US" sz="2800" b="1" dirty="0" err="1" smtClean="0">
                <a:solidFill>
                  <a:srgbClr val="C00000"/>
                </a:solidFill>
              </a:rPr>
              <a:t>Costarica</a:t>
            </a:r>
            <a:r>
              <a:rPr lang="en-US" sz="2800" b="1" dirty="0" smtClean="0">
                <a:solidFill>
                  <a:srgbClr val="C00000"/>
                </a:solidFill>
              </a:rPr>
              <a:t>, Philippine….</a:t>
            </a:r>
            <a:endParaRPr lang="en-US" sz="2800" b="1" dirty="0">
              <a:solidFill>
                <a:srgbClr val="C00000"/>
              </a:solidFill>
            </a:endParaRPr>
          </a:p>
        </p:txBody>
      </p:sp>
    </p:spTree>
    <p:extLst>
      <p:ext uri="{BB962C8B-B14F-4D97-AF65-F5344CB8AC3E}">
        <p14:creationId xmlns:p14="http://schemas.microsoft.com/office/powerpoint/2010/main" val="13965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1514475" y="0"/>
            <a:ext cx="1762125" cy="1057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CỘNG HÒA ĐẠI NGHỊ</a:t>
            </a:r>
            <a:endParaRPr lang="en-US" b="1" dirty="0">
              <a:solidFill>
                <a:schemeClr val="tx1"/>
              </a:solidFill>
            </a:endParaRPr>
          </a:p>
        </p:txBody>
      </p:sp>
      <p:sp>
        <p:nvSpPr>
          <p:cNvPr id="5" name="Oval 4"/>
          <p:cNvSpPr/>
          <p:nvPr/>
        </p:nvSpPr>
        <p:spPr>
          <a:xfrm>
            <a:off x="4572000" y="5029200"/>
            <a:ext cx="31242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Italia, </a:t>
            </a:r>
            <a:r>
              <a:rPr lang="en-US" b="1" dirty="0" err="1" smtClean="0">
                <a:solidFill>
                  <a:srgbClr val="C00000"/>
                </a:solidFill>
              </a:rPr>
              <a:t>cộng</a:t>
            </a:r>
            <a:r>
              <a:rPr lang="en-US" b="1" dirty="0" smtClean="0">
                <a:solidFill>
                  <a:srgbClr val="C00000"/>
                </a:solidFill>
              </a:rPr>
              <a:t> </a:t>
            </a:r>
            <a:r>
              <a:rPr lang="en-US" b="1" dirty="0" err="1" smtClean="0">
                <a:solidFill>
                  <a:srgbClr val="C00000"/>
                </a:solidFill>
              </a:rPr>
              <a:t>hòa</a:t>
            </a:r>
            <a:r>
              <a:rPr lang="en-US" b="1" dirty="0" smtClean="0">
                <a:solidFill>
                  <a:srgbClr val="C00000"/>
                </a:solidFill>
              </a:rPr>
              <a:t> </a:t>
            </a:r>
            <a:r>
              <a:rPr lang="en-US" b="1" dirty="0" err="1" smtClean="0">
                <a:solidFill>
                  <a:srgbClr val="C00000"/>
                </a:solidFill>
              </a:rPr>
              <a:t>Séc</a:t>
            </a:r>
            <a:r>
              <a:rPr lang="en-US" b="1" dirty="0" smtClean="0">
                <a:solidFill>
                  <a:srgbClr val="C00000"/>
                </a:solidFill>
              </a:rPr>
              <a:t>, Hungary…….</a:t>
            </a:r>
            <a:endParaRPr lang="en-US" b="1" dirty="0">
              <a:solidFill>
                <a:srgbClr val="C00000"/>
              </a:solidFill>
            </a:endParaRPr>
          </a:p>
        </p:txBody>
      </p:sp>
      <p:sp>
        <p:nvSpPr>
          <p:cNvPr id="6" name="Rectangle 5"/>
          <p:cNvSpPr/>
          <p:nvPr/>
        </p:nvSpPr>
        <p:spPr>
          <a:xfrm>
            <a:off x="3276600" y="0"/>
            <a:ext cx="5867400"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600" dirty="0" err="1" smtClean="0">
                <a:solidFill>
                  <a:schemeClr val="tx1"/>
                </a:solidFill>
              </a:rPr>
              <a:t>Tổng</a:t>
            </a:r>
            <a:r>
              <a:rPr lang="en-US" sz="2600" dirty="0" smtClean="0">
                <a:solidFill>
                  <a:schemeClr val="tx1"/>
                </a:solidFill>
              </a:rPr>
              <a:t> </a:t>
            </a:r>
            <a:r>
              <a:rPr lang="en-US" sz="2600" dirty="0" err="1" smtClean="0">
                <a:solidFill>
                  <a:schemeClr val="tx1"/>
                </a:solidFill>
              </a:rPr>
              <a:t>thống</a:t>
            </a:r>
            <a:r>
              <a:rPr lang="en-US" sz="2600" dirty="0" smtClean="0">
                <a:solidFill>
                  <a:schemeClr val="tx1"/>
                </a:solidFill>
              </a:rPr>
              <a:t> do </a:t>
            </a:r>
            <a:r>
              <a:rPr lang="en-US" sz="2600" dirty="0" err="1" smtClean="0">
                <a:solidFill>
                  <a:schemeClr val="tx1"/>
                </a:solidFill>
              </a:rPr>
              <a:t>Nghị</a:t>
            </a:r>
            <a:r>
              <a:rPr lang="en-US" sz="2600" dirty="0" smtClean="0">
                <a:solidFill>
                  <a:schemeClr val="tx1"/>
                </a:solidFill>
              </a:rPr>
              <a:t> </a:t>
            </a:r>
            <a:r>
              <a:rPr lang="en-US" sz="2600" dirty="0" err="1" smtClean="0">
                <a:solidFill>
                  <a:schemeClr val="tx1"/>
                </a:solidFill>
              </a:rPr>
              <a:t>viện</a:t>
            </a:r>
            <a:r>
              <a:rPr lang="en-US" sz="2600" dirty="0" smtClean="0">
                <a:solidFill>
                  <a:schemeClr val="tx1"/>
                </a:solidFill>
              </a:rPr>
              <a:t> </a:t>
            </a:r>
            <a:r>
              <a:rPr lang="en-US" sz="2600" dirty="0" err="1" smtClean="0">
                <a:solidFill>
                  <a:schemeClr val="tx1"/>
                </a:solidFill>
              </a:rPr>
              <a:t>bầu</a:t>
            </a:r>
            <a:r>
              <a:rPr lang="en-US" sz="2600" dirty="0" smtClean="0">
                <a:solidFill>
                  <a:schemeClr val="tx1"/>
                </a:solidFill>
              </a:rPr>
              <a:t>.</a:t>
            </a:r>
          </a:p>
          <a:p>
            <a:pPr marL="285750" indent="-285750">
              <a:buFontTx/>
              <a:buChar char="-"/>
            </a:pPr>
            <a:endParaRPr lang="en-US" sz="2600" dirty="0" smtClean="0">
              <a:solidFill>
                <a:schemeClr val="tx1"/>
              </a:solidFill>
            </a:endParaRPr>
          </a:p>
          <a:p>
            <a:pPr marL="285750" indent="-285750">
              <a:buFontTx/>
              <a:buChar char="-"/>
            </a:pPr>
            <a:r>
              <a:rPr lang="en-US" sz="2600" dirty="0" err="1" smtClean="0">
                <a:solidFill>
                  <a:schemeClr val="tx1"/>
                </a:solidFill>
              </a:rPr>
              <a:t>Đứng</a:t>
            </a:r>
            <a:r>
              <a:rPr lang="en-US" sz="2600" dirty="0" smtClean="0">
                <a:solidFill>
                  <a:schemeClr val="tx1"/>
                </a:solidFill>
              </a:rPr>
              <a:t> </a:t>
            </a:r>
            <a:r>
              <a:rPr lang="en-US" sz="2600" dirty="0" err="1" smtClean="0">
                <a:solidFill>
                  <a:schemeClr val="tx1"/>
                </a:solidFill>
              </a:rPr>
              <a:t>đầu</a:t>
            </a:r>
            <a:r>
              <a:rPr lang="en-US" sz="2600" dirty="0" smtClean="0">
                <a:solidFill>
                  <a:schemeClr val="tx1"/>
                </a:solidFill>
              </a:rPr>
              <a:t> </a:t>
            </a:r>
            <a:r>
              <a:rPr lang="en-US" sz="2600" dirty="0" err="1" smtClean="0">
                <a:solidFill>
                  <a:schemeClr val="tx1"/>
                </a:solidFill>
              </a:rPr>
              <a:t>chính</a:t>
            </a:r>
            <a:r>
              <a:rPr lang="en-US" sz="2600" dirty="0" smtClean="0">
                <a:solidFill>
                  <a:schemeClr val="tx1"/>
                </a:solidFill>
              </a:rPr>
              <a:t> </a:t>
            </a:r>
            <a:r>
              <a:rPr lang="en-US" sz="2600" dirty="0" err="1" smtClean="0">
                <a:solidFill>
                  <a:schemeClr val="tx1"/>
                </a:solidFill>
              </a:rPr>
              <a:t>phủ</a:t>
            </a:r>
            <a:r>
              <a:rPr lang="en-US" sz="2600" dirty="0" smtClean="0">
                <a:solidFill>
                  <a:schemeClr val="tx1"/>
                </a:solidFill>
              </a:rPr>
              <a:t> </a:t>
            </a:r>
            <a:r>
              <a:rPr lang="en-US" sz="2600" dirty="0" err="1" smtClean="0">
                <a:solidFill>
                  <a:schemeClr val="tx1"/>
                </a:solidFill>
              </a:rPr>
              <a:t>là</a:t>
            </a:r>
            <a:r>
              <a:rPr lang="en-US" sz="2600" dirty="0" smtClean="0">
                <a:solidFill>
                  <a:schemeClr val="tx1"/>
                </a:solidFill>
              </a:rPr>
              <a:t> </a:t>
            </a:r>
            <a:r>
              <a:rPr lang="en-US" sz="2600" dirty="0" err="1" smtClean="0">
                <a:solidFill>
                  <a:schemeClr val="tx1"/>
                </a:solidFill>
              </a:rPr>
              <a:t>Thủ</a:t>
            </a:r>
            <a:r>
              <a:rPr lang="en-US" sz="2600" dirty="0" smtClean="0">
                <a:solidFill>
                  <a:schemeClr val="tx1"/>
                </a:solidFill>
              </a:rPr>
              <a:t> </a:t>
            </a:r>
            <a:r>
              <a:rPr lang="en-US" sz="2600" dirty="0" err="1" smtClean="0">
                <a:solidFill>
                  <a:schemeClr val="tx1"/>
                </a:solidFill>
              </a:rPr>
              <a:t>tướng</a:t>
            </a:r>
            <a:r>
              <a:rPr lang="en-US" sz="2600" dirty="0" smtClean="0">
                <a:solidFill>
                  <a:schemeClr val="tx1"/>
                </a:solidFill>
              </a:rPr>
              <a:t> </a:t>
            </a:r>
            <a:r>
              <a:rPr lang="en-US" sz="2600" dirty="0" err="1" smtClean="0">
                <a:solidFill>
                  <a:schemeClr val="tx1"/>
                </a:solidFill>
              </a:rPr>
              <a:t>chính</a:t>
            </a:r>
            <a:r>
              <a:rPr lang="en-US" sz="2600" dirty="0" smtClean="0">
                <a:solidFill>
                  <a:schemeClr val="tx1"/>
                </a:solidFill>
              </a:rPr>
              <a:t> </a:t>
            </a:r>
            <a:r>
              <a:rPr lang="en-US" sz="2600" dirty="0" err="1" smtClean="0">
                <a:solidFill>
                  <a:schemeClr val="tx1"/>
                </a:solidFill>
              </a:rPr>
              <a:t>phủ</a:t>
            </a:r>
            <a:r>
              <a:rPr lang="en-US" sz="2600" dirty="0" smtClean="0">
                <a:solidFill>
                  <a:schemeClr val="tx1"/>
                </a:solidFill>
              </a:rPr>
              <a:t>.</a:t>
            </a:r>
          </a:p>
          <a:p>
            <a:pPr marL="285750" indent="-285750">
              <a:buFontTx/>
              <a:buChar char="-"/>
            </a:pPr>
            <a:endParaRPr lang="en-US" sz="2600" dirty="0" smtClean="0">
              <a:solidFill>
                <a:schemeClr val="tx1"/>
              </a:solidFill>
            </a:endParaRPr>
          </a:p>
          <a:p>
            <a:pPr marL="285750" indent="-285750">
              <a:buFontTx/>
              <a:buChar char="-"/>
            </a:pPr>
            <a:r>
              <a:rPr lang="en-US" sz="2600" dirty="0" err="1" smtClean="0">
                <a:solidFill>
                  <a:schemeClr val="tx1"/>
                </a:solidFill>
              </a:rPr>
              <a:t>Chính</a:t>
            </a:r>
            <a:r>
              <a:rPr lang="en-US" sz="2600" dirty="0" smtClean="0">
                <a:solidFill>
                  <a:schemeClr val="tx1"/>
                </a:solidFill>
              </a:rPr>
              <a:t> </a:t>
            </a:r>
            <a:r>
              <a:rPr lang="en-US" sz="2600" dirty="0" err="1" smtClean="0">
                <a:solidFill>
                  <a:schemeClr val="tx1"/>
                </a:solidFill>
              </a:rPr>
              <a:t>phủ</a:t>
            </a:r>
            <a:r>
              <a:rPr lang="en-US" sz="2600" dirty="0" smtClean="0">
                <a:solidFill>
                  <a:schemeClr val="tx1"/>
                </a:solidFill>
              </a:rPr>
              <a:t> </a:t>
            </a:r>
            <a:r>
              <a:rPr lang="en-US" sz="2600" dirty="0" err="1" smtClean="0">
                <a:solidFill>
                  <a:schemeClr val="tx1"/>
                </a:solidFill>
              </a:rPr>
              <a:t>chịu</a:t>
            </a:r>
            <a:r>
              <a:rPr lang="en-US" sz="2600" dirty="0" smtClean="0">
                <a:solidFill>
                  <a:schemeClr val="tx1"/>
                </a:solidFill>
              </a:rPr>
              <a:t> </a:t>
            </a:r>
            <a:r>
              <a:rPr lang="en-US" sz="2600" dirty="0" err="1" smtClean="0">
                <a:solidFill>
                  <a:schemeClr val="tx1"/>
                </a:solidFill>
              </a:rPr>
              <a:t>trách</a:t>
            </a:r>
            <a:r>
              <a:rPr lang="en-US" sz="2600" dirty="0" smtClean="0">
                <a:solidFill>
                  <a:schemeClr val="tx1"/>
                </a:solidFill>
              </a:rPr>
              <a:t> </a:t>
            </a:r>
            <a:r>
              <a:rPr lang="en-US" sz="2600" dirty="0" err="1" smtClean="0">
                <a:solidFill>
                  <a:schemeClr val="tx1"/>
                </a:solidFill>
              </a:rPr>
              <a:t>nhiệm</a:t>
            </a:r>
            <a:r>
              <a:rPr lang="en-US" sz="2600" dirty="0" smtClean="0">
                <a:solidFill>
                  <a:schemeClr val="tx1"/>
                </a:solidFill>
              </a:rPr>
              <a:t> </a:t>
            </a:r>
            <a:r>
              <a:rPr lang="en-US" sz="2600" dirty="0" err="1" smtClean="0">
                <a:solidFill>
                  <a:schemeClr val="tx1"/>
                </a:solidFill>
              </a:rPr>
              <a:t>trước</a:t>
            </a:r>
            <a:r>
              <a:rPr lang="en-US" sz="2600" dirty="0" smtClean="0">
                <a:solidFill>
                  <a:schemeClr val="tx1"/>
                </a:solidFill>
              </a:rPr>
              <a:t> </a:t>
            </a:r>
            <a:r>
              <a:rPr lang="en-US" sz="2600" dirty="0" err="1" smtClean="0">
                <a:solidFill>
                  <a:schemeClr val="tx1"/>
                </a:solidFill>
              </a:rPr>
              <a:t>nghị</a:t>
            </a:r>
            <a:r>
              <a:rPr lang="en-US" sz="2600" dirty="0" smtClean="0">
                <a:solidFill>
                  <a:schemeClr val="tx1"/>
                </a:solidFill>
              </a:rPr>
              <a:t> </a:t>
            </a:r>
            <a:r>
              <a:rPr lang="en-US" sz="2600" dirty="0" err="1" smtClean="0">
                <a:solidFill>
                  <a:schemeClr val="tx1"/>
                </a:solidFill>
              </a:rPr>
              <a:t>viện</a:t>
            </a:r>
            <a:r>
              <a:rPr lang="en-US" sz="2600" dirty="0" smtClean="0">
                <a:solidFill>
                  <a:schemeClr val="tx1"/>
                </a:solidFill>
              </a:rPr>
              <a:t>. </a:t>
            </a:r>
            <a:r>
              <a:rPr lang="en-US" sz="2600" dirty="0" err="1" smtClean="0">
                <a:solidFill>
                  <a:schemeClr val="tx1"/>
                </a:solidFill>
              </a:rPr>
              <a:t>Nghị</a:t>
            </a:r>
            <a:r>
              <a:rPr lang="en-US" sz="2600" dirty="0" smtClean="0">
                <a:solidFill>
                  <a:schemeClr val="tx1"/>
                </a:solidFill>
              </a:rPr>
              <a:t> </a:t>
            </a:r>
            <a:r>
              <a:rPr lang="en-US" sz="2600" dirty="0" err="1" smtClean="0">
                <a:solidFill>
                  <a:schemeClr val="tx1"/>
                </a:solidFill>
              </a:rPr>
              <a:t>viện</a:t>
            </a:r>
            <a:r>
              <a:rPr lang="en-US" sz="2600" dirty="0" smtClean="0">
                <a:solidFill>
                  <a:schemeClr val="tx1"/>
                </a:solidFill>
              </a:rPr>
              <a:t> </a:t>
            </a:r>
            <a:r>
              <a:rPr lang="en-US" sz="2600" dirty="0" err="1" smtClean="0">
                <a:solidFill>
                  <a:schemeClr val="tx1"/>
                </a:solidFill>
              </a:rPr>
              <a:t>có</a:t>
            </a:r>
            <a:r>
              <a:rPr lang="en-US" sz="2600" dirty="0" smtClean="0">
                <a:solidFill>
                  <a:schemeClr val="tx1"/>
                </a:solidFill>
              </a:rPr>
              <a:t> </a:t>
            </a:r>
            <a:r>
              <a:rPr lang="en-US" sz="2600" dirty="0" err="1" smtClean="0">
                <a:solidFill>
                  <a:schemeClr val="tx1"/>
                </a:solidFill>
              </a:rPr>
              <a:t>quyền</a:t>
            </a:r>
            <a:r>
              <a:rPr lang="en-US" sz="2600" dirty="0" smtClean="0">
                <a:solidFill>
                  <a:schemeClr val="tx1"/>
                </a:solidFill>
              </a:rPr>
              <a:t> </a:t>
            </a:r>
            <a:r>
              <a:rPr lang="en-US" sz="2600" dirty="0" err="1" smtClean="0">
                <a:solidFill>
                  <a:schemeClr val="tx1"/>
                </a:solidFill>
              </a:rPr>
              <a:t>yêu</a:t>
            </a:r>
            <a:r>
              <a:rPr lang="en-US" sz="2600" dirty="0" smtClean="0">
                <a:solidFill>
                  <a:schemeClr val="tx1"/>
                </a:solidFill>
              </a:rPr>
              <a:t> </a:t>
            </a:r>
            <a:r>
              <a:rPr lang="en-US" sz="2600" dirty="0" err="1" smtClean="0">
                <a:solidFill>
                  <a:schemeClr val="tx1"/>
                </a:solidFill>
              </a:rPr>
              <a:t>câu</a:t>
            </a:r>
            <a:r>
              <a:rPr lang="en-US" sz="2600" dirty="0" smtClean="0">
                <a:solidFill>
                  <a:schemeClr val="tx1"/>
                </a:solidFill>
              </a:rPr>
              <a:t> </a:t>
            </a:r>
            <a:r>
              <a:rPr lang="en-US" sz="2600" dirty="0" err="1">
                <a:solidFill>
                  <a:schemeClr val="tx1"/>
                </a:solidFill>
              </a:rPr>
              <a:t>T</a:t>
            </a:r>
            <a:r>
              <a:rPr lang="en-US" sz="2600" dirty="0" err="1" smtClean="0">
                <a:solidFill>
                  <a:schemeClr val="tx1"/>
                </a:solidFill>
              </a:rPr>
              <a:t>ổng</a:t>
            </a:r>
            <a:r>
              <a:rPr lang="en-US" sz="2600" dirty="0" smtClean="0">
                <a:solidFill>
                  <a:schemeClr val="tx1"/>
                </a:solidFill>
              </a:rPr>
              <a:t> </a:t>
            </a:r>
            <a:r>
              <a:rPr lang="en-US" sz="2600" dirty="0" err="1" smtClean="0">
                <a:solidFill>
                  <a:schemeClr val="tx1"/>
                </a:solidFill>
              </a:rPr>
              <a:t>thống</a:t>
            </a:r>
            <a:r>
              <a:rPr lang="en-US" sz="2600" dirty="0" smtClean="0">
                <a:solidFill>
                  <a:schemeClr val="tx1"/>
                </a:solidFill>
              </a:rPr>
              <a:t> </a:t>
            </a:r>
            <a:r>
              <a:rPr lang="en-US" sz="2600" dirty="0" err="1" smtClean="0">
                <a:solidFill>
                  <a:schemeClr val="tx1"/>
                </a:solidFill>
              </a:rPr>
              <a:t>giải</a:t>
            </a:r>
            <a:r>
              <a:rPr lang="en-US" sz="2600" dirty="0" smtClean="0">
                <a:solidFill>
                  <a:schemeClr val="tx1"/>
                </a:solidFill>
              </a:rPr>
              <a:t> </a:t>
            </a:r>
            <a:r>
              <a:rPr lang="en-US" sz="2600" dirty="0" err="1" smtClean="0">
                <a:solidFill>
                  <a:schemeClr val="tx1"/>
                </a:solidFill>
              </a:rPr>
              <a:t>thể</a:t>
            </a:r>
            <a:r>
              <a:rPr lang="en-US" sz="2600" dirty="0" smtClean="0">
                <a:solidFill>
                  <a:schemeClr val="tx1"/>
                </a:solidFill>
              </a:rPr>
              <a:t> </a:t>
            </a:r>
            <a:r>
              <a:rPr lang="en-US" sz="2600" dirty="0" err="1" smtClean="0">
                <a:solidFill>
                  <a:schemeClr val="tx1"/>
                </a:solidFill>
              </a:rPr>
              <a:t>Chính</a:t>
            </a:r>
            <a:r>
              <a:rPr lang="en-US" sz="2600" dirty="0" smtClean="0">
                <a:solidFill>
                  <a:schemeClr val="tx1"/>
                </a:solidFill>
              </a:rPr>
              <a:t> </a:t>
            </a:r>
            <a:r>
              <a:rPr lang="en-US" sz="2600" dirty="0" err="1" smtClean="0">
                <a:solidFill>
                  <a:schemeClr val="tx1"/>
                </a:solidFill>
              </a:rPr>
              <a:t>phủ</a:t>
            </a:r>
            <a:r>
              <a:rPr lang="en-US" sz="2600" dirty="0" smtClean="0">
                <a:solidFill>
                  <a:schemeClr val="tx1"/>
                </a:solidFill>
              </a:rPr>
              <a:t>.</a:t>
            </a:r>
          </a:p>
          <a:p>
            <a:pPr marL="285750" indent="-285750">
              <a:buFontTx/>
              <a:buChar char="-"/>
            </a:pPr>
            <a:endParaRPr lang="en-US" sz="2600" dirty="0" smtClean="0">
              <a:solidFill>
                <a:schemeClr val="tx1"/>
              </a:solidFill>
            </a:endParaRPr>
          </a:p>
          <a:p>
            <a:pPr marL="285750" indent="-285750">
              <a:buFontTx/>
              <a:buChar char="-"/>
            </a:pPr>
            <a:r>
              <a:rPr lang="en-US" sz="2600" dirty="0" err="1" smtClean="0">
                <a:solidFill>
                  <a:schemeClr val="tx1"/>
                </a:solidFill>
              </a:rPr>
              <a:t>Tổng</a:t>
            </a:r>
            <a:r>
              <a:rPr lang="en-US" sz="2600" dirty="0" smtClean="0">
                <a:solidFill>
                  <a:schemeClr val="tx1"/>
                </a:solidFill>
              </a:rPr>
              <a:t> </a:t>
            </a:r>
            <a:r>
              <a:rPr lang="en-US" sz="2600" dirty="0" err="1" smtClean="0">
                <a:solidFill>
                  <a:schemeClr val="tx1"/>
                </a:solidFill>
              </a:rPr>
              <a:t>thống</a:t>
            </a:r>
            <a:r>
              <a:rPr lang="en-US" sz="2600" dirty="0" smtClean="0">
                <a:solidFill>
                  <a:schemeClr val="tx1"/>
                </a:solidFill>
              </a:rPr>
              <a:t> </a:t>
            </a:r>
            <a:r>
              <a:rPr lang="en-US" sz="2600" dirty="0" err="1" smtClean="0">
                <a:solidFill>
                  <a:schemeClr val="tx1"/>
                </a:solidFill>
              </a:rPr>
              <a:t>giải</a:t>
            </a:r>
            <a:r>
              <a:rPr lang="en-US" sz="2600" dirty="0" smtClean="0">
                <a:solidFill>
                  <a:schemeClr val="tx1"/>
                </a:solidFill>
              </a:rPr>
              <a:t> </a:t>
            </a:r>
            <a:r>
              <a:rPr lang="en-US" sz="2600" dirty="0" err="1" smtClean="0">
                <a:solidFill>
                  <a:schemeClr val="tx1"/>
                </a:solidFill>
              </a:rPr>
              <a:t>quyết</a:t>
            </a:r>
            <a:r>
              <a:rPr lang="en-US" sz="2600" dirty="0" smtClean="0">
                <a:solidFill>
                  <a:schemeClr val="tx1"/>
                </a:solidFill>
              </a:rPr>
              <a:t> </a:t>
            </a:r>
            <a:r>
              <a:rPr lang="en-US" sz="2600" dirty="0" err="1" smtClean="0">
                <a:solidFill>
                  <a:schemeClr val="tx1"/>
                </a:solidFill>
              </a:rPr>
              <a:t>tranh</a:t>
            </a:r>
            <a:r>
              <a:rPr lang="en-US" sz="2600" dirty="0" smtClean="0">
                <a:solidFill>
                  <a:schemeClr val="tx1"/>
                </a:solidFill>
              </a:rPr>
              <a:t> </a:t>
            </a:r>
            <a:r>
              <a:rPr lang="en-US" sz="2600" dirty="0" err="1" smtClean="0">
                <a:solidFill>
                  <a:schemeClr val="tx1"/>
                </a:solidFill>
              </a:rPr>
              <a:t>chấp</a:t>
            </a:r>
            <a:r>
              <a:rPr lang="en-US" sz="2600" dirty="0" smtClean="0">
                <a:solidFill>
                  <a:schemeClr val="tx1"/>
                </a:solidFill>
              </a:rPr>
              <a:t> </a:t>
            </a:r>
            <a:r>
              <a:rPr lang="en-US" sz="2600" dirty="0" err="1" smtClean="0">
                <a:solidFill>
                  <a:schemeClr val="tx1"/>
                </a:solidFill>
              </a:rPr>
              <a:t>giữa</a:t>
            </a:r>
            <a:r>
              <a:rPr lang="en-US" sz="2600" dirty="0" smtClean="0">
                <a:solidFill>
                  <a:schemeClr val="tx1"/>
                </a:solidFill>
              </a:rPr>
              <a:t> </a:t>
            </a:r>
            <a:r>
              <a:rPr lang="en-US" sz="2600" dirty="0" err="1" smtClean="0">
                <a:solidFill>
                  <a:schemeClr val="tx1"/>
                </a:solidFill>
              </a:rPr>
              <a:t>cơ</a:t>
            </a:r>
            <a:r>
              <a:rPr lang="en-US" sz="2600" dirty="0" smtClean="0">
                <a:solidFill>
                  <a:schemeClr val="tx1"/>
                </a:solidFill>
              </a:rPr>
              <a:t> </a:t>
            </a:r>
            <a:r>
              <a:rPr lang="en-US" sz="2600" dirty="0" err="1" smtClean="0">
                <a:solidFill>
                  <a:schemeClr val="tx1"/>
                </a:solidFill>
              </a:rPr>
              <a:t>quan</a:t>
            </a:r>
            <a:r>
              <a:rPr lang="en-US" sz="2600" dirty="0" smtClean="0">
                <a:solidFill>
                  <a:schemeClr val="tx1"/>
                </a:solidFill>
              </a:rPr>
              <a:t> </a:t>
            </a:r>
            <a:r>
              <a:rPr lang="en-US" sz="2600" dirty="0" err="1" smtClean="0">
                <a:solidFill>
                  <a:schemeClr val="tx1"/>
                </a:solidFill>
              </a:rPr>
              <a:t>lập</a:t>
            </a:r>
            <a:r>
              <a:rPr lang="en-US" sz="2600" dirty="0" smtClean="0">
                <a:solidFill>
                  <a:schemeClr val="tx1"/>
                </a:solidFill>
              </a:rPr>
              <a:t> </a:t>
            </a:r>
            <a:r>
              <a:rPr lang="en-US" sz="2600" dirty="0" err="1" smtClean="0">
                <a:solidFill>
                  <a:schemeClr val="tx1"/>
                </a:solidFill>
              </a:rPr>
              <a:t>pháp</a:t>
            </a:r>
            <a:r>
              <a:rPr lang="en-US" sz="2600" dirty="0" smtClean="0">
                <a:solidFill>
                  <a:schemeClr val="tx1"/>
                </a:solidFill>
              </a:rPr>
              <a:t> </a:t>
            </a:r>
            <a:r>
              <a:rPr lang="en-US" sz="2600" dirty="0" err="1" smtClean="0">
                <a:solidFill>
                  <a:schemeClr val="tx1"/>
                </a:solidFill>
              </a:rPr>
              <a:t>và</a:t>
            </a:r>
            <a:r>
              <a:rPr lang="en-US" sz="2600" dirty="0" smtClean="0">
                <a:solidFill>
                  <a:schemeClr val="tx1"/>
                </a:solidFill>
              </a:rPr>
              <a:t> </a:t>
            </a:r>
            <a:r>
              <a:rPr lang="en-US" sz="2600" dirty="0" err="1" smtClean="0">
                <a:solidFill>
                  <a:schemeClr val="tx1"/>
                </a:solidFill>
              </a:rPr>
              <a:t>cơ</a:t>
            </a:r>
            <a:r>
              <a:rPr lang="en-US" sz="2600" dirty="0" smtClean="0">
                <a:solidFill>
                  <a:schemeClr val="tx1"/>
                </a:solidFill>
              </a:rPr>
              <a:t> </a:t>
            </a:r>
            <a:r>
              <a:rPr lang="en-US" sz="2600" dirty="0" err="1" smtClean="0">
                <a:solidFill>
                  <a:schemeClr val="tx1"/>
                </a:solidFill>
              </a:rPr>
              <a:t>quan</a:t>
            </a:r>
            <a:r>
              <a:rPr lang="en-US" sz="2600" dirty="0" smtClean="0">
                <a:solidFill>
                  <a:schemeClr val="tx1"/>
                </a:solidFill>
              </a:rPr>
              <a:t> </a:t>
            </a:r>
            <a:r>
              <a:rPr lang="en-US" sz="2600" dirty="0" err="1" smtClean="0">
                <a:solidFill>
                  <a:schemeClr val="tx1"/>
                </a:solidFill>
              </a:rPr>
              <a:t>hành</a:t>
            </a:r>
            <a:r>
              <a:rPr lang="en-US" sz="2600" dirty="0" smtClean="0">
                <a:solidFill>
                  <a:schemeClr val="tx1"/>
                </a:solidFill>
              </a:rPr>
              <a:t> </a:t>
            </a:r>
            <a:r>
              <a:rPr lang="en-US" sz="2600" dirty="0" err="1" smtClean="0">
                <a:solidFill>
                  <a:schemeClr val="tx1"/>
                </a:solidFill>
              </a:rPr>
              <a:t>pháp</a:t>
            </a:r>
            <a:r>
              <a:rPr lang="en-US" sz="2600" dirty="0" smtClean="0">
                <a:solidFill>
                  <a:schemeClr val="tx1"/>
                </a:solidFill>
              </a:rPr>
              <a:t> (</a:t>
            </a:r>
            <a:r>
              <a:rPr lang="en-US" sz="2600" dirty="0" err="1" smtClean="0">
                <a:solidFill>
                  <a:schemeClr val="tx1"/>
                </a:solidFill>
              </a:rPr>
              <a:t>giống</a:t>
            </a:r>
            <a:r>
              <a:rPr lang="en-US" sz="2600" dirty="0" smtClean="0">
                <a:solidFill>
                  <a:schemeClr val="tx1"/>
                </a:solidFill>
              </a:rPr>
              <a:t> </a:t>
            </a:r>
            <a:r>
              <a:rPr lang="en-US" sz="2600" dirty="0" err="1" smtClean="0">
                <a:solidFill>
                  <a:schemeClr val="tx1"/>
                </a:solidFill>
              </a:rPr>
              <a:t>vai</a:t>
            </a:r>
            <a:r>
              <a:rPr lang="en-US" sz="2600" dirty="0" smtClean="0">
                <a:solidFill>
                  <a:schemeClr val="tx1"/>
                </a:solidFill>
              </a:rPr>
              <a:t> </a:t>
            </a:r>
            <a:r>
              <a:rPr lang="en-US" sz="2600" dirty="0" err="1" smtClean="0">
                <a:solidFill>
                  <a:schemeClr val="tx1"/>
                </a:solidFill>
              </a:rPr>
              <a:t>trò</a:t>
            </a:r>
            <a:r>
              <a:rPr lang="en-US" sz="2600" dirty="0" smtClean="0">
                <a:solidFill>
                  <a:schemeClr val="tx1"/>
                </a:solidFill>
              </a:rPr>
              <a:t> </a:t>
            </a:r>
            <a:r>
              <a:rPr lang="en-US" sz="2600" dirty="0" err="1" smtClean="0">
                <a:solidFill>
                  <a:schemeClr val="tx1"/>
                </a:solidFill>
              </a:rPr>
              <a:t>của</a:t>
            </a:r>
            <a:r>
              <a:rPr lang="en-US" sz="2600" dirty="0" smtClean="0">
                <a:solidFill>
                  <a:schemeClr val="tx1"/>
                </a:solidFill>
              </a:rPr>
              <a:t> </a:t>
            </a:r>
            <a:r>
              <a:rPr lang="en-US" sz="2600" dirty="0" err="1" smtClean="0">
                <a:solidFill>
                  <a:schemeClr val="tx1"/>
                </a:solidFill>
              </a:rPr>
              <a:t>vua</a:t>
            </a:r>
            <a:r>
              <a:rPr lang="en-US" sz="2600" dirty="0" smtClean="0">
                <a:solidFill>
                  <a:schemeClr val="tx1"/>
                </a:solidFill>
              </a:rPr>
              <a:t>)</a:t>
            </a:r>
          </a:p>
          <a:p>
            <a:pPr marL="285750" indent="-285750">
              <a:buFontTx/>
              <a:buChar char="-"/>
            </a:pPr>
            <a:endParaRPr lang="en-US" sz="2600" dirty="0">
              <a:solidFill>
                <a:schemeClr val="tx1"/>
              </a:solidFill>
            </a:endParaRPr>
          </a:p>
          <a:p>
            <a:pPr marL="285750" indent="-285750">
              <a:buFontTx/>
              <a:buChar char="-"/>
            </a:pPr>
            <a:endParaRPr lang="en-US" sz="2600" dirty="0" smtClean="0">
              <a:solidFill>
                <a:schemeClr val="tx1"/>
              </a:solidFill>
            </a:endParaRPr>
          </a:p>
          <a:p>
            <a:pPr marL="285750" indent="-285750">
              <a:buFontTx/>
              <a:buChar char="-"/>
            </a:pPr>
            <a:endParaRPr lang="en-US" sz="2600" dirty="0">
              <a:solidFill>
                <a:schemeClr val="tx1"/>
              </a:solidFill>
            </a:endParaRPr>
          </a:p>
          <a:p>
            <a:pPr marL="285750" indent="-285750">
              <a:buFontTx/>
              <a:buChar char="-"/>
            </a:pPr>
            <a:endParaRPr lang="en-US" sz="2600" dirty="0" smtClean="0">
              <a:solidFill>
                <a:schemeClr val="tx1"/>
              </a:solidFill>
            </a:endParaRPr>
          </a:p>
          <a:p>
            <a:pPr marL="285750" indent="-285750" algn="ctr">
              <a:buFontTx/>
              <a:buChar char="-"/>
            </a:pPr>
            <a:endParaRPr lang="en-US" dirty="0">
              <a:solidFill>
                <a:schemeClr val="tx1"/>
              </a:solidFill>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7600"/>
            <a:ext cx="3276600" cy="32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628"/>
            <a:ext cx="1638300" cy="1054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3657600" y="5029201"/>
            <a:ext cx="5486400" cy="182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C00000"/>
                </a:solidFill>
              </a:rPr>
              <a:t>Germany,  Czech  Republic, Hungary, Slovakia, Italia…</a:t>
            </a:r>
            <a:endParaRPr lang="en-US" sz="2800" b="1" dirty="0">
              <a:solidFill>
                <a:srgbClr val="C00000"/>
              </a:solidFill>
            </a:endParaRPr>
          </a:p>
        </p:txBody>
      </p:sp>
      <p:pic>
        <p:nvPicPr>
          <p:cNvPr id="614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0" y="1057274"/>
            <a:ext cx="3276599"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284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14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55626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2986"/>
            <a:ext cx="2514600" cy="358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272986"/>
            <a:ext cx="3048000" cy="358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562600" y="0"/>
            <a:ext cx="3581400" cy="685799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Tx/>
              <a:buChar char="-"/>
            </a:pPr>
            <a:r>
              <a:rPr lang="en-US" sz="2400" dirty="0" err="1" smtClean="0">
                <a:solidFill>
                  <a:schemeClr val="tx1"/>
                </a:solidFill>
              </a:rPr>
              <a:t>Tổng</a:t>
            </a:r>
            <a:r>
              <a:rPr lang="en-US" sz="2400" dirty="0" smtClean="0">
                <a:solidFill>
                  <a:schemeClr val="tx1"/>
                </a:solidFill>
              </a:rPr>
              <a:t> </a:t>
            </a:r>
            <a:r>
              <a:rPr lang="en-US" sz="2400" dirty="0" err="1" smtClean="0">
                <a:solidFill>
                  <a:schemeClr val="tx1"/>
                </a:solidFill>
              </a:rPr>
              <a:t>thống</a:t>
            </a:r>
            <a:r>
              <a:rPr lang="en-US" sz="2400" dirty="0" smtClean="0">
                <a:solidFill>
                  <a:schemeClr val="tx1"/>
                </a:solidFill>
              </a:rPr>
              <a:t> </a:t>
            </a:r>
            <a:r>
              <a:rPr lang="en-US" sz="2400" dirty="0" err="1" smtClean="0">
                <a:solidFill>
                  <a:schemeClr val="tx1"/>
                </a:solidFill>
              </a:rPr>
              <a:t>và</a:t>
            </a:r>
            <a:r>
              <a:rPr lang="en-US" sz="2400" dirty="0" smtClean="0">
                <a:solidFill>
                  <a:schemeClr val="tx1"/>
                </a:solidFill>
              </a:rPr>
              <a:t> </a:t>
            </a:r>
            <a:r>
              <a:rPr lang="en-US" sz="2400" dirty="0" err="1" smtClean="0">
                <a:solidFill>
                  <a:schemeClr val="tx1"/>
                </a:solidFill>
              </a:rPr>
              <a:t>Nghị</a:t>
            </a:r>
            <a:r>
              <a:rPr lang="en-US" sz="2400" dirty="0" smtClean="0">
                <a:solidFill>
                  <a:schemeClr val="tx1"/>
                </a:solidFill>
              </a:rPr>
              <a:t> </a:t>
            </a:r>
            <a:r>
              <a:rPr lang="en-US" sz="2400" dirty="0" err="1" smtClean="0">
                <a:solidFill>
                  <a:schemeClr val="tx1"/>
                </a:solidFill>
              </a:rPr>
              <a:t>viện</a:t>
            </a:r>
            <a:r>
              <a:rPr lang="en-US" sz="2400" dirty="0" smtClean="0">
                <a:solidFill>
                  <a:schemeClr val="tx1"/>
                </a:solidFill>
              </a:rPr>
              <a:t> do </a:t>
            </a:r>
            <a:r>
              <a:rPr lang="en-US" sz="2400" dirty="0" err="1" smtClean="0">
                <a:solidFill>
                  <a:schemeClr val="tx1"/>
                </a:solidFill>
              </a:rPr>
              <a:t>nhân</a:t>
            </a:r>
            <a:r>
              <a:rPr lang="en-US" sz="2400" dirty="0" smtClean="0">
                <a:solidFill>
                  <a:schemeClr val="tx1"/>
                </a:solidFill>
              </a:rPr>
              <a:t> </a:t>
            </a:r>
            <a:r>
              <a:rPr lang="en-US" sz="2400" dirty="0" err="1" smtClean="0">
                <a:solidFill>
                  <a:schemeClr val="tx1"/>
                </a:solidFill>
              </a:rPr>
              <a:t>dân</a:t>
            </a:r>
            <a:r>
              <a:rPr lang="en-US" sz="2400" dirty="0" smtClean="0">
                <a:solidFill>
                  <a:schemeClr val="tx1"/>
                </a:solidFill>
              </a:rPr>
              <a:t> </a:t>
            </a:r>
            <a:r>
              <a:rPr lang="en-US" sz="2400" dirty="0" err="1" smtClean="0">
                <a:solidFill>
                  <a:schemeClr val="tx1"/>
                </a:solidFill>
              </a:rPr>
              <a:t>bầu</a:t>
            </a:r>
            <a:r>
              <a:rPr lang="en-US" sz="2400" dirty="0" smtClean="0">
                <a:solidFill>
                  <a:schemeClr val="tx1"/>
                </a:solidFill>
              </a:rPr>
              <a:t> </a:t>
            </a:r>
            <a:r>
              <a:rPr lang="en-US" sz="2400" dirty="0" err="1" smtClean="0">
                <a:solidFill>
                  <a:schemeClr val="tx1"/>
                </a:solidFill>
              </a:rPr>
              <a:t>ra.</a:t>
            </a:r>
            <a:r>
              <a:rPr lang="en-US" sz="2400" dirty="0" smtClean="0">
                <a:solidFill>
                  <a:schemeClr val="tx1"/>
                </a:solidFill>
              </a:rPr>
              <a:t> </a:t>
            </a:r>
          </a:p>
          <a:p>
            <a:pPr marL="285750" indent="-285750" algn="just">
              <a:buFontTx/>
              <a:buChar char="-"/>
            </a:pPr>
            <a:endParaRPr lang="en-US" sz="2400" dirty="0" smtClean="0">
              <a:solidFill>
                <a:schemeClr val="tx1"/>
              </a:solidFill>
            </a:endParaRPr>
          </a:p>
          <a:p>
            <a:pPr marL="285750" indent="-285750" algn="just">
              <a:buFontTx/>
              <a:buChar char="-"/>
            </a:pPr>
            <a:r>
              <a:rPr lang="en-US" sz="2400" dirty="0" err="1" smtClean="0">
                <a:solidFill>
                  <a:schemeClr val="tx1"/>
                </a:solidFill>
              </a:rPr>
              <a:t>Tổng</a:t>
            </a:r>
            <a:r>
              <a:rPr lang="en-US" sz="2400" dirty="0" smtClean="0">
                <a:solidFill>
                  <a:schemeClr val="tx1"/>
                </a:solidFill>
              </a:rPr>
              <a:t> </a:t>
            </a:r>
            <a:r>
              <a:rPr lang="en-US" sz="2400" dirty="0" err="1" smtClean="0">
                <a:solidFill>
                  <a:schemeClr val="tx1"/>
                </a:solidFill>
              </a:rPr>
              <a:t>thống</a:t>
            </a:r>
            <a:r>
              <a:rPr lang="en-US" sz="2400" dirty="0" smtClean="0">
                <a:solidFill>
                  <a:schemeClr val="tx1"/>
                </a:solidFill>
              </a:rPr>
              <a:t> </a:t>
            </a:r>
            <a:r>
              <a:rPr lang="en-US" sz="2400" dirty="0" err="1" smtClean="0">
                <a:solidFill>
                  <a:schemeClr val="tx1"/>
                </a:solidFill>
              </a:rPr>
              <a:t>nằm</a:t>
            </a:r>
            <a:r>
              <a:rPr lang="en-US" sz="2400" dirty="0" smtClean="0">
                <a:solidFill>
                  <a:schemeClr val="tx1"/>
                </a:solidFill>
              </a:rPr>
              <a:t> </a:t>
            </a:r>
            <a:r>
              <a:rPr lang="en-US" sz="2400" dirty="0" err="1" smtClean="0">
                <a:solidFill>
                  <a:schemeClr val="tx1"/>
                </a:solidFill>
              </a:rPr>
              <a:t>quyền</a:t>
            </a:r>
            <a:r>
              <a:rPr lang="en-US" sz="2400" dirty="0" smtClean="0">
                <a:solidFill>
                  <a:schemeClr val="tx1"/>
                </a:solidFill>
              </a:rPr>
              <a:t> </a:t>
            </a:r>
            <a:r>
              <a:rPr lang="en-US" sz="2400" dirty="0" err="1" smtClean="0">
                <a:solidFill>
                  <a:schemeClr val="tx1"/>
                </a:solidFill>
              </a:rPr>
              <a:t>hành</a:t>
            </a:r>
            <a:r>
              <a:rPr lang="en-US" sz="2400" dirty="0" smtClean="0">
                <a:solidFill>
                  <a:schemeClr val="tx1"/>
                </a:solidFill>
              </a:rPr>
              <a:t> </a:t>
            </a:r>
            <a:r>
              <a:rPr lang="en-US" sz="2400" dirty="0" err="1" smtClean="0">
                <a:solidFill>
                  <a:schemeClr val="tx1"/>
                </a:solidFill>
              </a:rPr>
              <a:t>pháp</a:t>
            </a:r>
            <a:r>
              <a:rPr lang="en-US" sz="2400" dirty="0">
                <a:solidFill>
                  <a:schemeClr val="tx1"/>
                </a:solidFill>
              </a:rPr>
              <a:t> (</a:t>
            </a:r>
            <a:r>
              <a:rPr lang="en-US" sz="2400" dirty="0" smtClean="0">
                <a:solidFill>
                  <a:schemeClr val="tx1"/>
                </a:solidFill>
              </a:rPr>
              <a:t>CHTT)</a:t>
            </a:r>
          </a:p>
          <a:p>
            <a:pPr marL="285750" indent="-285750" algn="just">
              <a:buFontTx/>
              <a:buChar char="-"/>
            </a:pPr>
            <a:endParaRPr lang="en-US" sz="2400" dirty="0" smtClean="0">
              <a:solidFill>
                <a:schemeClr val="tx1"/>
              </a:solidFill>
            </a:endParaRPr>
          </a:p>
          <a:p>
            <a:pPr marL="285750" indent="-285750" algn="just">
              <a:buFontTx/>
              <a:buChar char="-"/>
            </a:pPr>
            <a:r>
              <a:rPr lang="en-US" sz="2400" dirty="0" err="1" smtClean="0">
                <a:solidFill>
                  <a:schemeClr val="tx1"/>
                </a:solidFill>
              </a:rPr>
              <a:t>Chính</a:t>
            </a:r>
            <a:r>
              <a:rPr lang="en-US" sz="2400" dirty="0" smtClean="0">
                <a:solidFill>
                  <a:schemeClr val="tx1"/>
                </a:solidFill>
              </a:rPr>
              <a:t> </a:t>
            </a:r>
            <a:r>
              <a:rPr lang="en-US" sz="2400" dirty="0" err="1" smtClean="0">
                <a:solidFill>
                  <a:schemeClr val="tx1"/>
                </a:solidFill>
              </a:rPr>
              <a:t>phủ</a:t>
            </a:r>
            <a:r>
              <a:rPr lang="en-US" sz="2400" dirty="0" smtClean="0">
                <a:solidFill>
                  <a:schemeClr val="tx1"/>
                </a:solidFill>
              </a:rPr>
              <a:t> do </a:t>
            </a:r>
            <a:r>
              <a:rPr lang="en-US" sz="2400" dirty="0" err="1" smtClean="0">
                <a:solidFill>
                  <a:schemeClr val="tx1"/>
                </a:solidFill>
              </a:rPr>
              <a:t>Tổng</a:t>
            </a:r>
            <a:r>
              <a:rPr lang="en-US" sz="2400" dirty="0" smtClean="0">
                <a:solidFill>
                  <a:schemeClr val="tx1"/>
                </a:solidFill>
              </a:rPr>
              <a:t> </a:t>
            </a:r>
            <a:r>
              <a:rPr lang="en-US" sz="2400" dirty="0" err="1" smtClean="0">
                <a:solidFill>
                  <a:schemeClr val="tx1"/>
                </a:solidFill>
              </a:rPr>
              <a:t>thống</a:t>
            </a:r>
            <a:r>
              <a:rPr lang="en-US" sz="2400" dirty="0" smtClean="0">
                <a:solidFill>
                  <a:schemeClr val="tx1"/>
                </a:solidFill>
              </a:rPr>
              <a:t> </a:t>
            </a:r>
            <a:r>
              <a:rPr lang="en-US" sz="2400" dirty="0" err="1" smtClean="0">
                <a:solidFill>
                  <a:schemeClr val="tx1"/>
                </a:solidFill>
              </a:rPr>
              <a:t>bổ</a:t>
            </a:r>
            <a:r>
              <a:rPr lang="en-US" sz="2400" dirty="0" smtClean="0">
                <a:solidFill>
                  <a:schemeClr val="tx1"/>
                </a:solidFill>
              </a:rPr>
              <a:t> </a:t>
            </a:r>
            <a:r>
              <a:rPr lang="en-US" sz="2400" dirty="0" err="1" smtClean="0">
                <a:solidFill>
                  <a:schemeClr val="tx1"/>
                </a:solidFill>
              </a:rPr>
              <a:t>nhiêm</a:t>
            </a:r>
            <a:r>
              <a:rPr lang="en-US" sz="2400" dirty="0" smtClean="0">
                <a:solidFill>
                  <a:schemeClr val="tx1"/>
                </a:solidFill>
              </a:rPr>
              <a:t> </a:t>
            </a:r>
            <a:r>
              <a:rPr lang="en-US" sz="2400" dirty="0" err="1" smtClean="0">
                <a:solidFill>
                  <a:schemeClr val="tx1"/>
                </a:solidFill>
              </a:rPr>
              <a:t>nhưng</a:t>
            </a:r>
            <a:r>
              <a:rPr lang="en-US" sz="2400" dirty="0" smtClean="0">
                <a:solidFill>
                  <a:schemeClr val="tx1"/>
                </a:solidFill>
              </a:rPr>
              <a:t>  </a:t>
            </a:r>
            <a:r>
              <a:rPr lang="en-US" sz="2400" dirty="0" err="1" smtClean="0">
                <a:solidFill>
                  <a:schemeClr val="tx1"/>
                </a:solidFill>
              </a:rPr>
              <a:t>Chính</a:t>
            </a:r>
            <a:r>
              <a:rPr lang="en-US" sz="2400" dirty="0" smtClean="0">
                <a:solidFill>
                  <a:schemeClr val="tx1"/>
                </a:solidFill>
              </a:rPr>
              <a:t> </a:t>
            </a:r>
            <a:r>
              <a:rPr lang="en-US" sz="2400" dirty="0" err="1" smtClean="0">
                <a:solidFill>
                  <a:schemeClr val="tx1"/>
                </a:solidFill>
              </a:rPr>
              <a:t>phủ</a:t>
            </a:r>
            <a:r>
              <a:rPr lang="en-US" sz="2400" dirty="0" smtClean="0">
                <a:solidFill>
                  <a:schemeClr val="tx1"/>
                </a:solidFill>
              </a:rPr>
              <a:t> </a:t>
            </a:r>
            <a:r>
              <a:rPr lang="en-US" sz="2400" dirty="0" err="1" smtClean="0">
                <a:solidFill>
                  <a:schemeClr val="tx1"/>
                </a:solidFill>
              </a:rPr>
              <a:t>cần</a:t>
            </a:r>
            <a:r>
              <a:rPr lang="en-US" sz="2400" dirty="0" smtClean="0">
                <a:solidFill>
                  <a:schemeClr val="tx1"/>
                </a:solidFill>
              </a:rPr>
              <a:t> </a:t>
            </a:r>
            <a:r>
              <a:rPr lang="en-US" sz="2400" dirty="0" err="1" smtClean="0">
                <a:solidFill>
                  <a:schemeClr val="tx1"/>
                </a:solidFill>
              </a:rPr>
              <a:t>nhận</a:t>
            </a:r>
            <a:r>
              <a:rPr lang="en-US" sz="2400" dirty="0" smtClean="0">
                <a:solidFill>
                  <a:schemeClr val="tx1"/>
                </a:solidFill>
              </a:rPr>
              <a:t> </a:t>
            </a:r>
            <a:r>
              <a:rPr lang="en-US" sz="2400" dirty="0" err="1" smtClean="0">
                <a:solidFill>
                  <a:schemeClr val="tx1"/>
                </a:solidFill>
              </a:rPr>
              <a:t>được</a:t>
            </a:r>
            <a:r>
              <a:rPr lang="en-US" sz="2400" dirty="0" smtClean="0">
                <a:solidFill>
                  <a:schemeClr val="tx1"/>
                </a:solidFill>
              </a:rPr>
              <a:t> </a:t>
            </a:r>
            <a:r>
              <a:rPr lang="en-US" sz="2400" dirty="0" err="1" smtClean="0">
                <a:solidFill>
                  <a:schemeClr val="tx1"/>
                </a:solidFill>
              </a:rPr>
              <a:t>sự</a:t>
            </a:r>
            <a:r>
              <a:rPr lang="en-US" sz="2400" dirty="0" smtClean="0">
                <a:solidFill>
                  <a:schemeClr val="tx1"/>
                </a:solidFill>
              </a:rPr>
              <a:t> </a:t>
            </a:r>
            <a:r>
              <a:rPr lang="en-US" sz="2400" dirty="0" err="1" smtClean="0">
                <a:solidFill>
                  <a:schemeClr val="tx1"/>
                </a:solidFill>
              </a:rPr>
              <a:t>tín</a:t>
            </a:r>
            <a:r>
              <a:rPr lang="en-US" sz="2400" dirty="0" smtClean="0">
                <a:solidFill>
                  <a:schemeClr val="tx1"/>
                </a:solidFill>
              </a:rPr>
              <a:t> </a:t>
            </a:r>
            <a:r>
              <a:rPr lang="en-US" sz="2400" dirty="0" err="1" smtClean="0">
                <a:solidFill>
                  <a:schemeClr val="tx1"/>
                </a:solidFill>
              </a:rPr>
              <a:t>nhiệm</a:t>
            </a:r>
            <a:r>
              <a:rPr lang="en-US" sz="2400" dirty="0" smtClean="0">
                <a:solidFill>
                  <a:schemeClr val="tx1"/>
                </a:solidFill>
              </a:rPr>
              <a:t> </a:t>
            </a:r>
            <a:r>
              <a:rPr lang="en-US" sz="2400" dirty="0" err="1" smtClean="0">
                <a:solidFill>
                  <a:schemeClr val="tx1"/>
                </a:solidFill>
              </a:rPr>
              <a:t>của</a:t>
            </a:r>
            <a:r>
              <a:rPr lang="en-US" sz="2400" dirty="0" smtClean="0">
                <a:solidFill>
                  <a:schemeClr val="tx1"/>
                </a:solidFill>
              </a:rPr>
              <a:t> </a:t>
            </a:r>
            <a:r>
              <a:rPr lang="en-US" sz="2400" dirty="0" err="1" smtClean="0">
                <a:solidFill>
                  <a:schemeClr val="tx1"/>
                </a:solidFill>
              </a:rPr>
              <a:t>Nghị</a:t>
            </a:r>
            <a:r>
              <a:rPr lang="en-US" sz="2400" dirty="0" smtClean="0">
                <a:solidFill>
                  <a:schemeClr val="tx1"/>
                </a:solidFill>
              </a:rPr>
              <a:t> </a:t>
            </a:r>
            <a:r>
              <a:rPr lang="en-US" sz="2400" dirty="0" err="1" smtClean="0">
                <a:solidFill>
                  <a:schemeClr val="tx1"/>
                </a:solidFill>
              </a:rPr>
              <a:t>viện</a:t>
            </a:r>
            <a:r>
              <a:rPr lang="en-US" sz="2400" dirty="0" smtClean="0">
                <a:solidFill>
                  <a:schemeClr val="tx1"/>
                </a:solidFill>
              </a:rPr>
              <a:t> (CHĐN)</a:t>
            </a:r>
          </a:p>
          <a:p>
            <a:pPr marL="285750" indent="-285750" algn="just">
              <a:buFontTx/>
              <a:buChar char="-"/>
            </a:pPr>
            <a:endParaRPr lang="en-US" sz="2400" dirty="0" smtClean="0">
              <a:solidFill>
                <a:schemeClr val="tx1"/>
              </a:solidFill>
            </a:endParaRPr>
          </a:p>
          <a:p>
            <a:pPr marL="285750" indent="-285750" algn="just">
              <a:buFontTx/>
              <a:buChar char="-"/>
            </a:pPr>
            <a:r>
              <a:rPr lang="en-US" sz="2400" dirty="0" err="1" smtClean="0">
                <a:solidFill>
                  <a:schemeClr val="tx1"/>
                </a:solidFill>
              </a:rPr>
              <a:t>Tổng</a:t>
            </a:r>
            <a:r>
              <a:rPr lang="en-US" sz="2400" dirty="0" smtClean="0">
                <a:solidFill>
                  <a:schemeClr val="tx1"/>
                </a:solidFill>
              </a:rPr>
              <a:t> </a:t>
            </a:r>
            <a:r>
              <a:rPr lang="en-US" sz="2400" dirty="0" err="1" smtClean="0">
                <a:solidFill>
                  <a:schemeClr val="tx1"/>
                </a:solidFill>
              </a:rPr>
              <a:t>thống</a:t>
            </a:r>
            <a:r>
              <a:rPr lang="en-US" sz="2400" dirty="0" smtClean="0">
                <a:solidFill>
                  <a:schemeClr val="tx1"/>
                </a:solidFill>
              </a:rPr>
              <a:t>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quyền</a:t>
            </a:r>
            <a:r>
              <a:rPr lang="en-US" sz="2400" dirty="0" smtClean="0">
                <a:solidFill>
                  <a:schemeClr val="tx1"/>
                </a:solidFill>
              </a:rPr>
              <a:t> </a:t>
            </a:r>
            <a:r>
              <a:rPr lang="en-US" sz="2400" dirty="0" err="1" smtClean="0">
                <a:solidFill>
                  <a:schemeClr val="tx1"/>
                </a:solidFill>
              </a:rPr>
              <a:t>giải</a:t>
            </a:r>
            <a:r>
              <a:rPr lang="en-US" sz="2400" dirty="0" smtClean="0">
                <a:solidFill>
                  <a:schemeClr val="tx1"/>
                </a:solidFill>
              </a:rPr>
              <a:t> </a:t>
            </a:r>
            <a:r>
              <a:rPr lang="en-US" sz="2400" dirty="0" err="1" smtClean="0">
                <a:solidFill>
                  <a:schemeClr val="tx1"/>
                </a:solidFill>
              </a:rPr>
              <a:t>thể</a:t>
            </a:r>
            <a:r>
              <a:rPr lang="en-US" sz="2400" dirty="0" smtClean="0">
                <a:solidFill>
                  <a:schemeClr val="tx1"/>
                </a:solidFill>
              </a:rPr>
              <a:t> </a:t>
            </a:r>
            <a:r>
              <a:rPr lang="en-US" sz="2400" dirty="0" err="1" smtClean="0">
                <a:solidFill>
                  <a:schemeClr val="tx1"/>
                </a:solidFill>
              </a:rPr>
              <a:t>Nghị</a:t>
            </a:r>
            <a:r>
              <a:rPr lang="en-US" sz="2400" dirty="0" smtClean="0">
                <a:solidFill>
                  <a:schemeClr val="tx1"/>
                </a:solidFill>
              </a:rPr>
              <a:t> </a:t>
            </a:r>
            <a:r>
              <a:rPr lang="en-US" sz="2400" dirty="0" err="1" smtClean="0">
                <a:solidFill>
                  <a:schemeClr val="tx1"/>
                </a:solidFill>
              </a:rPr>
              <a:t>viện</a:t>
            </a:r>
            <a:r>
              <a:rPr lang="en-US" sz="2400" dirty="0" smtClean="0">
                <a:solidFill>
                  <a:schemeClr val="tx1"/>
                </a:solidFill>
              </a:rPr>
              <a:t> (</a:t>
            </a:r>
            <a:r>
              <a:rPr lang="en-US" sz="2400" dirty="0" err="1" smtClean="0">
                <a:solidFill>
                  <a:schemeClr val="tx1"/>
                </a:solidFill>
              </a:rPr>
              <a:t>không</a:t>
            </a:r>
            <a:r>
              <a:rPr lang="en-US" sz="2400" dirty="0" smtClean="0">
                <a:solidFill>
                  <a:schemeClr val="tx1"/>
                </a:solidFill>
              </a:rPr>
              <a:t> </a:t>
            </a:r>
            <a:r>
              <a:rPr lang="en-US" sz="2400" dirty="0" err="1" smtClean="0">
                <a:solidFill>
                  <a:schemeClr val="tx1"/>
                </a:solidFill>
              </a:rPr>
              <a:t>phụ</a:t>
            </a:r>
            <a:r>
              <a:rPr lang="en-US" sz="2400" dirty="0" smtClean="0">
                <a:solidFill>
                  <a:schemeClr val="tx1"/>
                </a:solidFill>
              </a:rPr>
              <a:t> </a:t>
            </a:r>
            <a:r>
              <a:rPr lang="en-US" sz="2400" dirty="0" err="1" smtClean="0">
                <a:solidFill>
                  <a:schemeClr val="tx1"/>
                </a:solidFill>
              </a:rPr>
              <a:t>thuộc</a:t>
            </a:r>
            <a:r>
              <a:rPr lang="en-US" sz="2400" dirty="0" smtClean="0">
                <a:solidFill>
                  <a:schemeClr val="tx1"/>
                </a:solidFill>
              </a:rPr>
              <a:t> </a:t>
            </a:r>
            <a:r>
              <a:rPr lang="en-US" sz="2400" dirty="0" err="1" smtClean="0">
                <a:solidFill>
                  <a:schemeClr val="tx1"/>
                </a:solidFill>
              </a:rPr>
              <a:t>vào</a:t>
            </a:r>
            <a:r>
              <a:rPr lang="en-US" sz="2400" dirty="0" smtClean="0">
                <a:solidFill>
                  <a:schemeClr val="tx1"/>
                </a:solidFill>
              </a:rPr>
              <a:t> </a:t>
            </a:r>
            <a:r>
              <a:rPr lang="en-US" sz="2400" dirty="0" err="1" smtClean="0">
                <a:solidFill>
                  <a:schemeClr val="tx1"/>
                </a:solidFill>
              </a:rPr>
              <a:t>đề</a:t>
            </a:r>
            <a:r>
              <a:rPr lang="en-US" sz="2400" dirty="0" smtClean="0">
                <a:solidFill>
                  <a:schemeClr val="tx1"/>
                </a:solidFill>
              </a:rPr>
              <a:t> </a:t>
            </a:r>
            <a:r>
              <a:rPr lang="en-US" sz="2400" dirty="0" err="1" smtClean="0">
                <a:solidFill>
                  <a:schemeClr val="tx1"/>
                </a:solidFill>
              </a:rPr>
              <a:t>nghị</a:t>
            </a:r>
            <a:r>
              <a:rPr lang="en-US" sz="2400" dirty="0" smtClean="0">
                <a:solidFill>
                  <a:schemeClr val="tx1"/>
                </a:solidFill>
              </a:rPr>
              <a:t> </a:t>
            </a:r>
            <a:r>
              <a:rPr lang="en-US" sz="2400" dirty="0" err="1" smtClean="0">
                <a:solidFill>
                  <a:schemeClr val="tx1"/>
                </a:solidFill>
              </a:rPr>
              <a:t>của</a:t>
            </a:r>
            <a:r>
              <a:rPr lang="en-US" sz="2400" dirty="0" smtClean="0">
                <a:solidFill>
                  <a:schemeClr val="tx1"/>
                </a:solidFill>
              </a:rPr>
              <a:t> </a:t>
            </a:r>
            <a:r>
              <a:rPr lang="en-US" sz="2400" dirty="0" err="1" smtClean="0">
                <a:solidFill>
                  <a:schemeClr val="tx1"/>
                </a:solidFill>
              </a:rPr>
              <a:t>Chính</a:t>
            </a:r>
            <a:r>
              <a:rPr lang="en-US" sz="2400" dirty="0" smtClean="0">
                <a:solidFill>
                  <a:schemeClr val="tx1"/>
                </a:solidFill>
              </a:rPr>
              <a:t> </a:t>
            </a:r>
            <a:r>
              <a:rPr lang="en-US" sz="2400" dirty="0" err="1" smtClean="0">
                <a:solidFill>
                  <a:schemeClr val="tx1"/>
                </a:solidFill>
              </a:rPr>
              <a:t>phủ</a:t>
            </a:r>
            <a:r>
              <a:rPr lang="en-US" sz="2400" dirty="0" smtClean="0">
                <a:solidFill>
                  <a:schemeClr val="tx1"/>
                </a:solidFill>
              </a:rPr>
              <a:t>)</a:t>
            </a:r>
          </a:p>
          <a:p>
            <a:pPr marL="285750" indent="-285750" algn="ctr">
              <a:buFontTx/>
              <a:buChar char="-"/>
            </a:pPr>
            <a:endParaRPr lang="en-US" dirty="0" smtClean="0">
              <a:solidFill>
                <a:schemeClr val="tx1"/>
              </a:solidFill>
            </a:endParaRPr>
          </a:p>
          <a:p>
            <a:pPr marL="285750" indent="-285750" algn="ctr">
              <a:buFontTx/>
              <a:buChar char="-"/>
            </a:pPr>
            <a:endParaRPr lang="en-US" dirty="0" smtClean="0">
              <a:solidFill>
                <a:schemeClr val="tx1"/>
              </a:solidFill>
            </a:endParaRPr>
          </a:p>
        </p:txBody>
      </p:sp>
    </p:spTree>
    <p:extLst>
      <p:ext uri="{BB962C8B-B14F-4D97-AF65-F5344CB8AC3E}">
        <p14:creationId xmlns:p14="http://schemas.microsoft.com/office/powerpoint/2010/main" val="165219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914400" y="152400"/>
            <a:ext cx="7315200" cy="838200"/>
          </a:xfrm>
        </p:spPr>
        <p:txBody>
          <a:bodyPr/>
          <a:lstStyle/>
          <a:p>
            <a:pPr algn="ctr"/>
            <a:r>
              <a:rPr lang="en-US" b="1" smtClean="0">
                <a:solidFill>
                  <a:srgbClr val="FF0000"/>
                </a:solidFill>
                <a:latin typeface="Times New Roman" pitchFamily="18" charset="0"/>
                <a:cs typeface="Times New Roman" pitchFamily="18" charset="0"/>
              </a:rPr>
              <a:t>THẢO LUẬN NHÓM</a:t>
            </a:r>
          </a:p>
        </p:txBody>
      </p:sp>
      <p:sp>
        <p:nvSpPr>
          <p:cNvPr id="4" name="Slide Number Placeholder 3"/>
          <p:cNvSpPr>
            <a:spLocks noGrp="1"/>
          </p:cNvSpPr>
          <p:nvPr>
            <p:ph type="sldNum" sz="quarter" idx="12"/>
          </p:nvPr>
        </p:nvSpPr>
        <p:spPr/>
        <p:txBody>
          <a:bodyPr/>
          <a:lstStyle/>
          <a:p>
            <a:pPr>
              <a:defRPr/>
            </a:pPr>
            <a:fld id="{66E32A16-874C-4ED9-BB35-A5718E2699F5}" type="slidenum">
              <a:rPr lang="vi-VN" smtClean="0"/>
              <a:pPr>
                <a:defRPr/>
              </a:pPr>
              <a:t>36</a:t>
            </a:fld>
            <a:endParaRPr lang="vi-VN"/>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7950" y="5100638"/>
            <a:ext cx="3276600" cy="1785937"/>
          </a:xfrm>
        </p:spPr>
      </p:pic>
      <p:sp>
        <p:nvSpPr>
          <p:cNvPr id="7" name="Oval Callout 6"/>
          <p:cNvSpPr/>
          <p:nvPr/>
        </p:nvSpPr>
        <p:spPr>
          <a:xfrm>
            <a:off x="1116013" y="1196975"/>
            <a:ext cx="7777162" cy="4248150"/>
          </a:xfrm>
          <a:prstGeom prst="wedgeEllipseCallout">
            <a:avLst/>
          </a:prstGeom>
        </p:spPr>
        <p:style>
          <a:lnRef idx="3">
            <a:schemeClr val="lt1"/>
          </a:lnRef>
          <a:fillRef idx="1">
            <a:schemeClr val="accent1"/>
          </a:fillRef>
          <a:effectRef idx="1">
            <a:schemeClr val="accent1"/>
          </a:effectRef>
          <a:fontRef idx="minor">
            <a:schemeClr val="lt1"/>
          </a:fontRef>
        </p:style>
        <p:txBody>
          <a:bodyPr anchor="ctr"/>
          <a:lstStyle/>
          <a:p>
            <a:pPr algn="just">
              <a:defRPr/>
            </a:pPr>
            <a:r>
              <a:rPr lang="en-US" sz="2800" b="1" dirty="0" err="1">
                <a:latin typeface="Times New Roman" panose="02020603050405020304" pitchFamily="18" charset="0"/>
                <a:cs typeface="Times New Roman" panose="02020603050405020304" pitchFamily="18" charset="0"/>
              </a:rPr>
              <a:t>Xác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định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hình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nước</a:t>
            </a:r>
            <a:r>
              <a:rPr lang="en-US" sz="2800" b="1" dirty="0">
                <a:latin typeface="Times New Roman" panose="02020603050405020304" pitchFamily="18" charset="0"/>
                <a:cs typeface="Times New Roman" panose="02020603050405020304" pitchFamily="18" charset="0"/>
              </a:rPr>
              <a:t> CHXHCN </a:t>
            </a:r>
            <a:r>
              <a:rPr lang="en-US" sz="2800" b="1" dirty="0" err="1">
                <a:latin typeface="Times New Roman" panose="02020603050405020304" pitchFamily="18" charset="0"/>
                <a:cs typeface="Times New Roman" panose="02020603050405020304" pitchFamily="18" charset="0"/>
              </a:rPr>
              <a:t>Việt</a:t>
            </a:r>
            <a:r>
              <a:rPr lang="en-US" sz="2800" b="1" dirty="0">
                <a:latin typeface="Times New Roman" panose="02020603050405020304" pitchFamily="18" charset="0"/>
                <a:cs typeface="Times New Roman" panose="02020603050405020304" pitchFamily="18" charset="0"/>
              </a:rPr>
              <a:t> Nam:</a:t>
            </a:r>
          </a:p>
          <a:p>
            <a:pPr marL="571500" indent="-571500" algn="just">
              <a:buFontTx/>
              <a:buChar char="-"/>
              <a:defRPr/>
            </a:pPr>
            <a:r>
              <a:rPr lang="en-US" sz="2800" b="1" dirty="0" err="1">
                <a:latin typeface="Times New Roman" panose="02020603050405020304" pitchFamily="18" charset="0"/>
                <a:cs typeface="Times New Roman" panose="02020603050405020304" pitchFamily="18" charset="0"/>
              </a:rPr>
              <a:t>Hình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chính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thể</a:t>
            </a:r>
            <a:r>
              <a:rPr lang="en-US" sz="2800" b="1" dirty="0">
                <a:latin typeface="Times New Roman" panose="02020603050405020304" pitchFamily="18" charset="0"/>
                <a:cs typeface="Times New Roman" panose="02020603050405020304" pitchFamily="18" charset="0"/>
              </a:rPr>
              <a:t>?</a:t>
            </a:r>
          </a:p>
          <a:p>
            <a:pPr marL="571500" indent="-571500" algn="just">
              <a:buFontTx/>
              <a:buChar char="-"/>
              <a:defRPr/>
            </a:pPr>
            <a:r>
              <a:rPr lang="en-US" sz="2800" b="1" dirty="0" err="1">
                <a:latin typeface="Times New Roman" panose="02020603050405020304" pitchFamily="18" charset="0"/>
                <a:cs typeface="Times New Roman" panose="02020603050405020304" pitchFamily="18" charset="0"/>
              </a:rPr>
              <a:t>Hình</a:t>
            </a:r>
            <a:r>
              <a:rPr lang="en-US" sz="2800" b="1" dirty="0">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thức</a:t>
            </a:r>
            <a:r>
              <a:rPr lang="en-US" sz="2800" b="1">
                <a:latin typeface="Times New Roman" panose="02020603050405020304" pitchFamily="18" charset="0"/>
                <a:cs typeface="Times New Roman" panose="02020603050405020304" pitchFamily="18" charset="0"/>
              </a:rPr>
              <a:t> </a:t>
            </a:r>
            <a:r>
              <a:rPr lang="en-US" sz="2800" b="1" smtClean="0">
                <a:latin typeface="Times New Roman" panose="02020603050405020304" pitchFamily="18" charset="0"/>
                <a:cs typeface="Times New Roman" panose="02020603050405020304" pitchFamily="18" charset="0"/>
              </a:rPr>
              <a:t>cấu </a:t>
            </a:r>
            <a:r>
              <a:rPr lang="en-US" sz="2800" b="1" dirty="0" err="1">
                <a:latin typeface="Times New Roman" panose="02020603050405020304" pitchFamily="18" charset="0"/>
                <a:cs typeface="Times New Roman" panose="02020603050405020304" pitchFamily="18" charset="0"/>
              </a:rPr>
              <a:t>trúc</a:t>
            </a:r>
            <a:r>
              <a:rPr lang="en-US" sz="2800" b="1" dirty="0">
                <a:latin typeface="Times New Roman" panose="02020603050405020304" pitchFamily="18" charset="0"/>
                <a:cs typeface="Times New Roman" panose="02020603050405020304" pitchFamily="18" charset="0"/>
              </a:rPr>
              <a:t>?</a:t>
            </a:r>
          </a:p>
          <a:p>
            <a:pPr marL="571500" indent="-571500" algn="just">
              <a:buFontTx/>
              <a:buChar char="-"/>
              <a:defRPr/>
            </a:pPr>
            <a:r>
              <a:rPr lang="en-US" sz="2800" b="1" dirty="0" err="1">
                <a:latin typeface="Times New Roman" panose="02020603050405020304" pitchFamily="18" charset="0"/>
                <a:cs typeface="Times New Roman" panose="02020603050405020304" pitchFamily="18" charset="0"/>
              </a:rPr>
              <a:t>Chế</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độ</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chính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trị</a:t>
            </a:r>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68049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additive="base">
                                        <p:cTn id="7" dur="500" fill="hold"/>
                                        <p:tgtEl>
                                          <p:spTgt spid="33794"/>
                                        </p:tgtEl>
                                        <p:attrNameLst>
                                          <p:attrName>ppt_x</p:attrName>
                                        </p:attrNameLst>
                                      </p:cBhvr>
                                      <p:tavLst>
                                        <p:tav tm="0">
                                          <p:val>
                                            <p:strVal val="#ppt_x"/>
                                          </p:val>
                                        </p:tav>
                                        <p:tav tm="100000">
                                          <p:val>
                                            <p:strVal val="#ppt_x"/>
                                          </p:val>
                                        </p:tav>
                                      </p:tavLst>
                                    </p:anim>
                                    <p:anim calcmode="lin" valueType="num">
                                      <p:cBhvr additive="base">
                                        <p:cTn id="8" dur="500" fill="hold"/>
                                        <p:tgtEl>
                                          <p:spTgt spid="33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28650" y="333375"/>
            <a:ext cx="7543800" cy="609600"/>
          </a:xfrm>
        </p:spPr>
        <p:txBody>
          <a:bodyPr>
            <a:normAutofit fontScale="90000"/>
          </a:bodyPr>
          <a:lstStyle/>
          <a:p>
            <a:pPr algn="ctr"/>
            <a:r>
              <a:rPr lang="en-US" b="1" dirty="0" smtClean="0">
                <a:latin typeface="Times New Roman" pitchFamily="18" charset="0"/>
                <a:cs typeface="Times New Roman" pitchFamily="18" charset="0"/>
              </a:rPr>
              <a:t>ĐÁP ÁN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86886719"/>
              </p:ext>
            </p:extLst>
          </p:nvPr>
        </p:nvGraphicFramePr>
        <p:xfrm>
          <a:off x="827584" y="1177949"/>
          <a:ext cx="7467600" cy="5059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a:defRPr/>
            </a:pPr>
            <a:fld id="{8440900C-404C-4272-99ED-74AD75521782}" type="slidenum">
              <a:rPr lang="vi-VN" smtClean="0"/>
              <a:pPr>
                <a:defRPr/>
              </a:pPr>
              <a:t>37</a:t>
            </a:fld>
            <a:endParaRPr lang="vi-VN"/>
          </a:p>
        </p:txBody>
      </p:sp>
    </p:spTree>
    <p:extLst>
      <p:ext uri="{BB962C8B-B14F-4D97-AF65-F5344CB8AC3E}">
        <p14:creationId xmlns:p14="http://schemas.microsoft.com/office/powerpoint/2010/main" val="16322108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914400" y="76200"/>
            <a:ext cx="7315200" cy="838200"/>
          </a:xfrm>
        </p:spPr>
        <p:txBody>
          <a:bodyPr/>
          <a:lstStyle/>
          <a:p>
            <a:pPr algn="ctr"/>
            <a:r>
              <a:rPr lang="en-US" altLang="en-US" b="1" dirty="0" smtClean="0">
                <a:solidFill>
                  <a:srgbClr val="FF0000"/>
                </a:solidFill>
                <a:latin typeface="Times New Roman" pitchFamily="18" charset="0"/>
                <a:cs typeface="Times New Roman" pitchFamily="18" charset="0"/>
              </a:rPr>
              <a:t>NHIỆM VỤ VỀ NHÀ</a:t>
            </a:r>
          </a:p>
        </p:txBody>
      </p:sp>
      <p:sp>
        <p:nvSpPr>
          <p:cNvPr id="4" name="Slide Number Placeholder 3"/>
          <p:cNvSpPr>
            <a:spLocks noGrp="1"/>
          </p:cNvSpPr>
          <p:nvPr>
            <p:ph type="sldNum" sz="quarter" idx="12"/>
          </p:nvPr>
        </p:nvSpPr>
        <p:spPr/>
        <p:txBody>
          <a:bodyPr/>
          <a:lstStyle/>
          <a:p>
            <a:pPr>
              <a:defRPr/>
            </a:pPr>
            <a:fld id="{F0F82367-DB90-4268-9136-0057675348E5}" type="slidenum">
              <a:rPr lang="vi-VN" smtClean="0"/>
              <a:pPr>
                <a:defRPr/>
              </a:pPr>
              <a:t>38</a:t>
            </a:fld>
            <a:endParaRPr lang="vi-VN"/>
          </a:p>
        </p:txBody>
      </p:sp>
      <p:sp>
        <p:nvSpPr>
          <p:cNvPr id="6" name="Hexagon 5"/>
          <p:cNvSpPr/>
          <p:nvPr/>
        </p:nvSpPr>
        <p:spPr>
          <a:xfrm>
            <a:off x="0" y="1196975"/>
            <a:ext cx="9144000" cy="5661025"/>
          </a:xfrm>
          <a:prstGeom prst="hexagon">
            <a:avLst/>
          </a:prstGeom>
        </p:spPr>
        <p:style>
          <a:lnRef idx="3">
            <a:schemeClr val="lt1"/>
          </a:lnRef>
          <a:fillRef idx="1">
            <a:schemeClr val="dk1"/>
          </a:fillRef>
          <a:effectRef idx="1">
            <a:schemeClr val="dk1"/>
          </a:effectRef>
          <a:fontRef idx="minor">
            <a:schemeClr val="lt1"/>
          </a:fontRef>
        </p:style>
        <p:txBody>
          <a:bodyPr anchor="ctr"/>
          <a:lstStyle/>
          <a:p>
            <a:pPr>
              <a:defRPr/>
            </a:pPr>
            <a:r>
              <a:rPr lang="en-US" sz="3200" dirty="0" err="1">
                <a:latin typeface="Times New Roman" panose="02020603050405020304" pitchFamily="18" charset="0"/>
                <a:cs typeface="Times New Roman" panose="02020603050405020304" pitchFamily="18" charset="0"/>
              </a:rPr>
              <a:t>Tìm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những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nước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mô</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theo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thức</a:t>
            </a:r>
            <a:r>
              <a:rPr lang="en-US" sz="3200" dirty="0">
                <a:latin typeface="Times New Roman" panose="02020603050405020304" pitchFamily="18" charset="0"/>
                <a:cs typeface="Times New Roman" panose="02020603050405020304" pitchFamily="18" charset="0"/>
              </a:rPr>
              <a:t>: </a:t>
            </a:r>
          </a:p>
          <a:p>
            <a:pPr>
              <a:defRPr/>
            </a:pPr>
            <a:endParaRPr lang="en-US" sz="3200" dirty="0">
              <a:latin typeface="Times New Roman" panose="02020603050405020304" pitchFamily="18" charset="0"/>
              <a:cs typeface="Times New Roman" panose="02020603050405020304" pitchFamily="18" charset="0"/>
            </a:endParaRPr>
          </a:p>
          <a:p>
            <a:pPr marL="571500" indent="-571500">
              <a:buFontTx/>
              <a:buChar char="-"/>
              <a:defRPr/>
            </a:pPr>
            <a:r>
              <a:rPr lang="en-US" sz="3200" i="1" dirty="0" err="1">
                <a:latin typeface="Times New Roman" panose="02020603050405020304" pitchFamily="18" charset="0"/>
                <a:cs typeface="Times New Roman" panose="02020603050405020304" pitchFamily="18" charset="0"/>
              </a:rPr>
              <a:t>Chính</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thể</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quân</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chủ</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cộng</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hòa</a:t>
            </a:r>
            <a:r>
              <a:rPr lang="en-US" sz="3200" i="1" dirty="0">
                <a:latin typeface="Times New Roman" panose="02020603050405020304" pitchFamily="18" charset="0"/>
                <a:cs typeface="Times New Roman" panose="02020603050405020304" pitchFamily="18" charset="0"/>
              </a:rPr>
              <a:t>?</a:t>
            </a:r>
          </a:p>
          <a:p>
            <a:pPr>
              <a:defRPr/>
            </a:pPr>
            <a:endParaRPr lang="en-US" sz="3200" i="1" dirty="0">
              <a:latin typeface="Times New Roman" panose="02020603050405020304" pitchFamily="18" charset="0"/>
              <a:cs typeface="Times New Roman" panose="02020603050405020304" pitchFamily="18" charset="0"/>
            </a:endParaRPr>
          </a:p>
          <a:p>
            <a:pPr marL="571500" indent="-571500">
              <a:buFontTx/>
              <a:buChar char="-"/>
              <a:defRPr/>
            </a:pPr>
            <a:r>
              <a:rPr lang="en-US" sz="3200" i="1" dirty="0" err="1">
                <a:latin typeface="Times New Roman" panose="02020603050405020304" pitchFamily="18" charset="0"/>
                <a:cs typeface="Times New Roman" panose="02020603050405020304" pitchFamily="18" charset="0"/>
              </a:rPr>
              <a:t>Hình</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thức</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cấu</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trúc</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Nhà</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nước</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liên</a:t>
            </a:r>
            <a:r>
              <a:rPr lang="en-US" sz="3200" i="1" dirty="0">
                <a:latin typeface="Times New Roman" panose="02020603050405020304" pitchFamily="18" charset="0"/>
                <a:cs typeface="Times New Roman" panose="02020603050405020304" pitchFamily="18" charset="0"/>
              </a:rPr>
              <a:t> bang, </a:t>
            </a:r>
            <a:r>
              <a:rPr lang="en-US" sz="3200" i="1" dirty="0" err="1">
                <a:latin typeface="Times New Roman" panose="02020603050405020304" pitchFamily="18" charset="0"/>
                <a:cs typeface="Times New Roman" panose="02020603050405020304" pitchFamily="18" charset="0"/>
              </a:rPr>
              <a:t>nhà</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nước</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đơn</a:t>
            </a:r>
            <a:r>
              <a:rPr lang="en-US" sz="3200" i="1" dirty="0">
                <a:latin typeface="Times New Roman" panose="02020603050405020304" pitchFamily="18" charset="0"/>
                <a:cs typeface="Times New Roman" panose="02020603050405020304" pitchFamily="18" charset="0"/>
              </a:rPr>
              <a:t> </a:t>
            </a:r>
            <a:r>
              <a:rPr lang="en-US" sz="3200" i="1" dirty="0" err="1">
                <a:latin typeface="Times New Roman" panose="02020603050405020304" pitchFamily="18" charset="0"/>
                <a:cs typeface="Times New Roman" panose="02020603050405020304" pitchFamily="18" charset="0"/>
              </a:rPr>
              <a:t>nhất</a:t>
            </a:r>
            <a:r>
              <a:rPr lang="en-US" sz="32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1263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3"/>
          <p:cNvGrpSpPr>
            <a:grpSpLocks/>
          </p:cNvGrpSpPr>
          <p:nvPr/>
        </p:nvGrpSpPr>
        <p:grpSpPr bwMode="auto">
          <a:xfrm>
            <a:off x="1066800" y="1913345"/>
            <a:ext cx="7315200" cy="1246187"/>
            <a:chOff x="912" y="1008"/>
            <a:chExt cx="3984" cy="912"/>
          </a:xfrm>
        </p:grpSpPr>
        <p:sp>
          <p:nvSpPr>
            <p:cNvPr id="6162" name="AutoShape 4"/>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6163" name="Group 5"/>
            <p:cNvGrpSpPr>
              <a:grpSpLocks/>
            </p:cNvGrpSpPr>
            <p:nvPr/>
          </p:nvGrpSpPr>
          <p:grpSpPr bwMode="auto">
            <a:xfrm>
              <a:off x="999" y="1092"/>
              <a:ext cx="768" cy="746"/>
              <a:chOff x="999" y="1092"/>
              <a:chExt cx="768" cy="746"/>
            </a:xfrm>
          </p:grpSpPr>
          <p:sp>
            <p:nvSpPr>
              <p:cNvPr id="51" name="AutoShape 6"/>
              <p:cNvSpPr>
                <a:spLocks noChangeArrowheads="1"/>
              </p:cNvSpPr>
              <p:nvPr/>
            </p:nvSpPr>
            <p:spPr bwMode="gray">
              <a:xfrm>
                <a:off x="999" y="1092"/>
                <a:ext cx="768" cy="746"/>
              </a:xfrm>
              <a:prstGeom prst="roundRect">
                <a:avLst>
                  <a:gd name="adj" fmla="val 11921"/>
                </a:avLst>
              </a:prstGeom>
              <a:ln>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en-US">
                  <a:cs typeface="+mn-cs"/>
                </a:endParaRPr>
              </a:p>
            </p:txBody>
          </p:sp>
          <p:sp>
            <p:nvSpPr>
              <p:cNvPr id="52" name="Freeform 7"/>
              <p:cNvSpPr>
                <a:spLocks/>
              </p:cNvSpPr>
              <p:nvPr/>
            </p:nvSpPr>
            <p:spPr bwMode="gray">
              <a:xfrm>
                <a:off x="1047" y="1139"/>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defRPr/>
                </a:pPr>
                <a:endParaRPr lang="en-US">
                  <a:cs typeface="+mn-cs"/>
                </a:endParaRPr>
              </a:p>
            </p:txBody>
          </p:sp>
          <p:sp>
            <p:nvSpPr>
              <p:cNvPr id="53" name="Text Box 8"/>
              <p:cNvSpPr txBox="1">
                <a:spLocks noChangeArrowheads="1"/>
              </p:cNvSpPr>
              <p:nvPr/>
            </p:nvSpPr>
            <p:spPr bwMode="gray">
              <a:xfrm>
                <a:off x="1201" y="1295"/>
                <a:ext cx="345"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en-US" sz="2800" smtClean="0">
                    <a:solidFill>
                      <a:srgbClr val="FFFFFF"/>
                    </a:solidFill>
                    <a:effectLst>
                      <a:outerShdw blurRad="38100" dist="38100" dir="2700000" algn="tl">
                        <a:srgbClr val="C0C0C0"/>
                      </a:outerShdw>
                    </a:effectLst>
                    <a:latin typeface="Times New Roman" pitchFamily="18" charset="0"/>
                    <a:cs typeface="Times New Roman" pitchFamily="18" charset="0"/>
                  </a:rPr>
                  <a:t>5.1</a:t>
                </a:r>
                <a:endParaRPr lang="en-US" sz="2800">
                  <a:solidFill>
                    <a:srgbClr val="FFFFFF"/>
                  </a:solidFill>
                  <a:effectLst>
                    <a:outerShdw blurRad="38100" dist="38100" dir="2700000" algn="tl">
                      <a:srgbClr val="C0C0C0"/>
                    </a:outerShdw>
                  </a:effectLst>
                  <a:latin typeface="Times New Roman" pitchFamily="18" charset="0"/>
                  <a:cs typeface="Times New Roman" pitchFamily="18" charset="0"/>
                </a:endParaRPr>
              </a:p>
            </p:txBody>
          </p:sp>
        </p:grpSp>
        <p:sp>
          <p:nvSpPr>
            <p:cNvPr id="6164" name="Text Box 9"/>
            <p:cNvSpPr txBox="1">
              <a:spLocks noChangeArrowheads="1"/>
            </p:cNvSpPr>
            <p:nvPr/>
          </p:nvSpPr>
          <p:spPr bwMode="gray">
            <a:xfrm>
              <a:off x="1865" y="1253"/>
              <a:ext cx="2928" cy="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just">
                <a:lnSpc>
                  <a:spcPct val="130000"/>
                </a:lnSpc>
              </a:pPr>
              <a:r>
                <a:rPr lang="en-US" sz="2800" b="0" smtClean="0">
                  <a:latin typeface="Times New Roman" pitchFamily="18" charset="0"/>
                  <a:cs typeface="Times New Roman" pitchFamily="18" charset="0"/>
                </a:rPr>
                <a:t>Bản chất Nhà nước CHXHCNVN</a:t>
              </a:r>
              <a:endParaRPr lang="en-US" sz="2800" b="0" dirty="0">
                <a:latin typeface="Times New Roman" pitchFamily="18" charset="0"/>
                <a:cs typeface="Times New Roman" pitchFamily="18" charset="0"/>
              </a:endParaRPr>
            </a:p>
          </p:txBody>
        </p:sp>
      </p:grpSp>
      <p:grpSp>
        <p:nvGrpSpPr>
          <p:cNvPr id="6147" name="Group 10"/>
          <p:cNvGrpSpPr>
            <a:grpSpLocks/>
          </p:cNvGrpSpPr>
          <p:nvPr/>
        </p:nvGrpSpPr>
        <p:grpSpPr bwMode="auto">
          <a:xfrm>
            <a:off x="1066801" y="3609973"/>
            <a:ext cx="7473097" cy="1749035"/>
            <a:chOff x="912" y="2016"/>
            <a:chExt cx="4078" cy="1280"/>
          </a:xfrm>
        </p:grpSpPr>
        <p:sp>
          <p:nvSpPr>
            <p:cNvPr id="6156" name="AutoShape 11"/>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6157" name="Group 12"/>
            <p:cNvGrpSpPr>
              <a:grpSpLocks/>
            </p:cNvGrpSpPr>
            <p:nvPr/>
          </p:nvGrpSpPr>
          <p:grpSpPr bwMode="auto">
            <a:xfrm>
              <a:off x="999" y="2100"/>
              <a:ext cx="768" cy="746"/>
              <a:chOff x="999" y="2100"/>
              <a:chExt cx="768" cy="746"/>
            </a:xfrm>
          </p:grpSpPr>
          <p:sp>
            <p:nvSpPr>
              <p:cNvPr id="58" name="AutoShape 13"/>
              <p:cNvSpPr>
                <a:spLocks noChangeArrowheads="1"/>
              </p:cNvSpPr>
              <p:nvPr/>
            </p:nvSpPr>
            <p:spPr bwMode="gray">
              <a:xfrm>
                <a:off x="999" y="2100"/>
                <a:ext cx="768" cy="746"/>
              </a:xfrm>
              <a:prstGeom prst="roundRect">
                <a:avLst>
                  <a:gd name="adj" fmla="val 11921"/>
                </a:avLst>
              </a:prstGeom>
              <a:ln>
                <a:headEnd/>
                <a:tailEnd/>
              </a:ln>
              <a:extLst/>
            </p:spPr>
            <p:style>
              <a:lnRef idx="1">
                <a:schemeClr val="accent4"/>
              </a:lnRef>
              <a:fillRef idx="3">
                <a:schemeClr val="accent4"/>
              </a:fillRef>
              <a:effectRef idx="2">
                <a:schemeClr val="accent4"/>
              </a:effectRef>
              <a:fontRef idx="minor">
                <a:schemeClr val="lt1"/>
              </a:fontRef>
            </p:style>
            <p:txBody>
              <a:bodyPr wrap="none" anchor="ctr"/>
              <a:lstStyle/>
              <a:p>
                <a:pPr>
                  <a:defRPr/>
                </a:pPr>
                <a:endParaRPr lang="en-US">
                  <a:cs typeface="+mn-cs"/>
                </a:endParaRPr>
              </a:p>
            </p:txBody>
          </p:sp>
          <p:sp>
            <p:nvSpPr>
              <p:cNvPr id="59" name="Freeform 14"/>
              <p:cNvSpPr>
                <a:spLocks/>
              </p:cNvSpPr>
              <p:nvPr/>
            </p:nvSpPr>
            <p:spPr bwMode="gray">
              <a:xfrm>
                <a:off x="1047" y="2147"/>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defRPr/>
                </a:pPr>
                <a:endParaRPr lang="en-US">
                  <a:cs typeface="+mn-cs"/>
                </a:endParaRPr>
              </a:p>
            </p:txBody>
          </p:sp>
          <p:sp>
            <p:nvSpPr>
              <p:cNvPr id="60" name="Text Box 15"/>
              <p:cNvSpPr txBox="1">
                <a:spLocks noChangeArrowheads="1"/>
              </p:cNvSpPr>
              <p:nvPr/>
            </p:nvSpPr>
            <p:spPr bwMode="gray">
              <a:xfrm>
                <a:off x="1120" y="2304"/>
                <a:ext cx="647"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defRPr/>
                </a:pPr>
                <a:r>
                  <a:rPr lang="en-US" sz="2800" smtClean="0">
                    <a:solidFill>
                      <a:srgbClr val="FFFFFF"/>
                    </a:solidFill>
                    <a:effectLst>
                      <a:outerShdw blurRad="38100" dist="38100" dir="2700000" algn="tl">
                        <a:srgbClr val="C0C0C0"/>
                      </a:outerShdw>
                    </a:effectLst>
                    <a:latin typeface="Times New Roman" pitchFamily="18" charset="0"/>
                    <a:cs typeface="Times New Roman" pitchFamily="18" charset="0"/>
                  </a:rPr>
                  <a:t>5.2.</a:t>
                </a:r>
                <a:endParaRPr lang="en-US" sz="2800">
                  <a:solidFill>
                    <a:srgbClr val="FFFFFF"/>
                  </a:solidFill>
                  <a:effectLst>
                    <a:outerShdw blurRad="38100" dist="38100" dir="2700000" algn="tl">
                      <a:srgbClr val="C0C0C0"/>
                    </a:outerShdw>
                  </a:effectLst>
                  <a:latin typeface="Times New Roman" pitchFamily="18" charset="0"/>
                  <a:cs typeface="Times New Roman" pitchFamily="18" charset="0"/>
                </a:endParaRPr>
              </a:p>
            </p:txBody>
          </p:sp>
        </p:grpSp>
        <p:sp>
          <p:nvSpPr>
            <p:cNvPr id="57" name="Text Box 16"/>
            <p:cNvSpPr txBox="1">
              <a:spLocks noChangeArrowheads="1"/>
            </p:cNvSpPr>
            <p:nvPr/>
          </p:nvSpPr>
          <p:spPr bwMode="gray">
            <a:xfrm>
              <a:off x="1789" y="2282"/>
              <a:ext cx="3201" cy="1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sz="2800" smtClean="0">
                  <a:latin typeface="Times New Roman" pitchFamily="18" charset="0"/>
                  <a:cs typeface="Times New Roman" pitchFamily="18" charset="0"/>
                </a:rPr>
                <a:t>Chức năng Nhà nước </a:t>
              </a:r>
              <a:r>
                <a:rPr lang="en-US" sz="2800">
                  <a:latin typeface="Times New Roman" pitchFamily="18" charset="0"/>
                  <a:cs typeface="Times New Roman" pitchFamily="18" charset="0"/>
                </a:rPr>
                <a:t>CHXHCNVN</a:t>
              </a:r>
            </a:p>
            <a:p>
              <a:pPr algn="just"/>
              <a:endParaRPr lang="en-US" sz="2800">
                <a:latin typeface="Times New Roman" pitchFamily="18" charset="0"/>
                <a:cs typeface="Times New Roman" pitchFamily="18" charset="0"/>
              </a:endParaRPr>
            </a:p>
            <a:p>
              <a:pPr eaLnBrk="0" hangingPunct="0">
                <a:defRPr/>
              </a:pPr>
              <a:endParaRPr lang="en-US" sz="2800" b="1" i="1">
                <a:solidFill>
                  <a:srgbClr val="FF0000"/>
                </a:solidFill>
                <a:latin typeface="Times New Roman" pitchFamily="18" charset="0"/>
                <a:cs typeface="Times New Roman" pitchFamily="18" charset="0"/>
              </a:endParaRPr>
            </a:p>
          </p:txBody>
        </p:sp>
      </p:grpSp>
      <p:grpSp>
        <p:nvGrpSpPr>
          <p:cNvPr id="6148" name="Group 17"/>
          <p:cNvGrpSpPr>
            <a:grpSpLocks/>
          </p:cNvGrpSpPr>
          <p:nvPr/>
        </p:nvGrpSpPr>
        <p:grpSpPr bwMode="auto">
          <a:xfrm>
            <a:off x="1066801" y="5264630"/>
            <a:ext cx="7300838" cy="1262585"/>
            <a:chOff x="912" y="3036"/>
            <a:chExt cx="3984" cy="924"/>
          </a:xfrm>
        </p:grpSpPr>
        <p:sp>
          <p:nvSpPr>
            <p:cNvPr id="6150" name="AutoShape 18"/>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en-US"/>
            </a:p>
          </p:txBody>
        </p:sp>
        <p:grpSp>
          <p:nvGrpSpPr>
            <p:cNvPr id="6151" name="Group 19"/>
            <p:cNvGrpSpPr>
              <a:grpSpLocks/>
            </p:cNvGrpSpPr>
            <p:nvPr/>
          </p:nvGrpSpPr>
          <p:grpSpPr bwMode="auto">
            <a:xfrm>
              <a:off x="999" y="3120"/>
              <a:ext cx="768" cy="746"/>
              <a:chOff x="999" y="3120"/>
              <a:chExt cx="768" cy="746"/>
            </a:xfrm>
          </p:grpSpPr>
          <p:sp>
            <p:nvSpPr>
              <p:cNvPr id="65" name="AutoShape 20"/>
              <p:cNvSpPr>
                <a:spLocks noChangeArrowheads="1"/>
              </p:cNvSpPr>
              <p:nvPr/>
            </p:nvSpPr>
            <p:spPr bwMode="gray">
              <a:xfrm>
                <a:off x="999" y="3120"/>
                <a:ext cx="768" cy="746"/>
              </a:xfrm>
              <a:prstGeom prst="roundRect">
                <a:avLst>
                  <a:gd name="adj" fmla="val 11921"/>
                </a:avLst>
              </a:prstGeom>
              <a:ln>
                <a:headEnd/>
                <a:tailEnd/>
              </a:ln>
              <a:extLst/>
            </p:spPr>
            <p:style>
              <a:lnRef idx="1">
                <a:schemeClr val="dk1"/>
              </a:lnRef>
              <a:fillRef idx="3">
                <a:schemeClr val="dk1"/>
              </a:fillRef>
              <a:effectRef idx="2">
                <a:schemeClr val="dk1"/>
              </a:effectRef>
              <a:fontRef idx="minor">
                <a:schemeClr val="lt1"/>
              </a:fontRef>
            </p:style>
            <p:txBody>
              <a:bodyPr wrap="none" anchor="ctr"/>
              <a:lstStyle/>
              <a:p>
                <a:pPr>
                  <a:defRPr/>
                </a:pPr>
                <a:endParaRPr lang="en-US">
                  <a:cs typeface="+mn-cs"/>
                </a:endParaRPr>
              </a:p>
            </p:txBody>
          </p:sp>
          <p:sp>
            <p:nvSpPr>
              <p:cNvPr id="66" name="Freeform 21"/>
              <p:cNvSpPr>
                <a:spLocks/>
              </p:cNvSpPr>
              <p:nvPr/>
            </p:nvSpPr>
            <p:spPr bwMode="gray">
              <a:xfrm>
                <a:off x="1047" y="3167"/>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100000">
                    <a:schemeClr val="folHlink">
                      <a:alpha val="0"/>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defRPr/>
                </a:pPr>
                <a:endParaRPr lang="en-US">
                  <a:cs typeface="+mn-cs"/>
                </a:endParaRPr>
              </a:p>
            </p:txBody>
          </p:sp>
          <p:sp>
            <p:nvSpPr>
              <p:cNvPr id="67" name="Text Box 22"/>
              <p:cNvSpPr txBox="1">
                <a:spLocks noChangeArrowheads="1"/>
              </p:cNvSpPr>
              <p:nvPr/>
            </p:nvSpPr>
            <p:spPr bwMode="gray">
              <a:xfrm>
                <a:off x="1176" y="3324"/>
                <a:ext cx="395"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en-US" sz="2800" smtClean="0">
                    <a:solidFill>
                      <a:srgbClr val="FFFFFF"/>
                    </a:solidFill>
                    <a:effectLst>
                      <a:outerShdw blurRad="38100" dist="38100" dir="2700000" algn="tl">
                        <a:srgbClr val="C0C0C0"/>
                      </a:outerShdw>
                    </a:effectLst>
                    <a:latin typeface="Times New Roman" pitchFamily="18" charset="0"/>
                    <a:cs typeface="Times New Roman" pitchFamily="18" charset="0"/>
                  </a:rPr>
                  <a:t>5.3.</a:t>
                </a:r>
                <a:endParaRPr lang="en-US" sz="2800">
                  <a:solidFill>
                    <a:srgbClr val="FFFFFF"/>
                  </a:solidFill>
                  <a:effectLst>
                    <a:outerShdw blurRad="38100" dist="38100" dir="2700000" algn="tl">
                      <a:srgbClr val="C0C0C0"/>
                    </a:outerShdw>
                  </a:effectLst>
                  <a:latin typeface="Times New Roman" pitchFamily="18" charset="0"/>
                  <a:cs typeface="Times New Roman" pitchFamily="18" charset="0"/>
                </a:endParaRPr>
              </a:p>
            </p:txBody>
          </p:sp>
        </p:grpSp>
        <p:sp>
          <p:nvSpPr>
            <p:cNvPr id="64" name="Text Box 23"/>
            <p:cNvSpPr txBox="1">
              <a:spLocks noChangeArrowheads="1"/>
            </p:cNvSpPr>
            <p:nvPr/>
          </p:nvSpPr>
          <p:spPr bwMode="gray">
            <a:xfrm>
              <a:off x="1852" y="3167"/>
              <a:ext cx="2928" cy="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en-US" sz="2800" smtClean="0">
                  <a:latin typeface="Times New Roman" pitchFamily="18" charset="0"/>
                  <a:cs typeface="Times New Roman" pitchFamily="18" charset="0"/>
                </a:rPr>
                <a:t>Bộ máy Nhà </a:t>
              </a:r>
              <a:r>
                <a:rPr lang="en-US" sz="2800">
                  <a:latin typeface="Times New Roman" pitchFamily="18" charset="0"/>
                  <a:cs typeface="Times New Roman" pitchFamily="18" charset="0"/>
                </a:rPr>
                <a:t>nước CHXHCNVN</a:t>
              </a:r>
            </a:p>
            <a:p>
              <a:pPr eaLnBrk="0" hangingPunct="0">
                <a:defRPr/>
              </a:pPr>
              <a:endParaRPr lang="en-US" sz="2800" b="1">
                <a:latin typeface="Times New Roman" pitchFamily="18" charset="0"/>
                <a:cs typeface="Times New Roman" pitchFamily="18" charset="0"/>
              </a:endParaRPr>
            </a:p>
          </p:txBody>
        </p:sp>
      </p:grpSp>
      <p:sp>
        <p:nvSpPr>
          <p:cNvPr id="6149" name="Rectangle 2"/>
          <p:cNvSpPr>
            <a:spLocks noGrp="1" noChangeArrowheads="1"/>
          </p:cNvSpPr>
          <p:nvPr>
            <p:ph type="title"/>
          </p:nvPr>
        </p:nvSpPr>
        <p:spPr>
          <a:xfrm>
            <a:off x="1066800" y="304800"/>
            <a:ext cx="7605712" cy="976312"/>
          </a:xfrm>
        </p:spPr>
        <p:txBody>
          <a:bodyPr>
            <a:noAutofit/>
          </a:bodyPr>
          <a:lstStyle/>
          <a:p>
            <a:pPr algn="just"/>
            <a:r>
              <a:rPr lang="en-US" sz="3200" b="1">
                <a:latin typeface="Times New Roman" pitchFamily="18" charset="0"/>
                <a:cs typeface="Times New Roman" pitchFamily="18" charset="0"/>
              </a:rPr>
              <a:t>5. Bộ máy Nhà nước CHXHCNVN</a:t>
            </a:r>
            <a:endParaRPr lang="en-US" sz="3200" smtClean="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9183962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p:cTn id="7" dur="500" fill="hold"/>
                                        <p:tgtEl>
                                          <p:spTgt spid="6149"/>
                                        </p:tgtEl>
                                        <p:attrNameLst>
                                          <p:attrName>ppt_w</p:attrName>
                                        </p:attrNameLst>
                                      </p:cBhvr>
                                      <p:tavLst>
                                        <p:tav tm="0">
                                          <p:val>
                                            <p:fltVal val="0"/>
                                          </p:val>
                                        </p:tav>
                                        <p:tav tm="100000">
                                          <p:val>
                                            <p:strVal val="#ppt_w"/>
                                          </p:val>
                                        </p:tav>
                                      </p:tavLst>
                                    </p:anim>
                                    <p:anim calcmode="lin" valueType="num">
                                      <p:cBhvr>
                                        <p:cTn id="8" dur="500" fill="hold"/>
                                        <p:tgtEl>
                                          <p:spTgt spid="6149"/>
                                        </p:tgtEl>
                                        <p:attrNameLst>
                                          <p:attrName>ppt_h</p:attrName>
                                        </p:attrNameLst>
                                      </p:cBhvr>
                                      <p:tavLst>
                                        <p:tav tm="0">
                                          <p:val>
                                            <p:fltVal val="0"/>
                                          </p:val>
                                        </p:tav>
                                        <p:tav tm="100000">
                                          <p:val>
                                            <p:strVal val="#ppt_h"/>
                                          </p:val>
                                        </p:tav>
                                      </p:tavLst>
                                    </p:anim>
                                    <p:animEffect transition="in" filter="fade">
                                      <p:cBhvr>
                                        <p:cTn id="9" dur="500"/>
                                        <p:tgtEl>
                                          <p:spTgt spid="614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 calcmode="lin" valueType="num">
                                      <p:cBhvr>
                                        <p:cTn id="14" dur="500" fill="hold"/>
                                        <p:tgtEl>
                                          <p:spTgt spid="6146"/>
                                        </p:tgtEl>
                                        <p:attrNameLst>
                                          <p:attrName>ppt_w</p:attrName>
                                        </p:attrNameLst>
                                      </p:cBhvr>
                                      <p:tavLst>
                                        <p:tav tm="0">
                                          <p:val>
                                            <p:fltVal val="0"/>
                                          </p:val>
                                        </p:tav>
                                        <p:tav tm="100000">
                                          <p:val>
                                            <p:strVal val="#ppt_w"/>
                                          </p:val>
                                        </p:tav>
                                      </p:tavLst>
                                    </p:anim>
                                    <p:anim calcmode="lin" valueType="num">
                                      <p:cBhvr>
                                        <p:cTn id="15" dur="500" fill="hold"/>
                                        <p:tgtEl>
                                          <p:spTgt spid="6146"/>
                                        </p:tgtEl>
                                        <p:attrNameLst>
                                          <p:attrName>ppt_h</p:attrName>
                                        </p:attrNameLst>
                                      </p:cBhvr>
                                      <p:tavLst>
                                        <p:tav tm="0">
                                          <p:val>
                                            <p:fltVal val="0"/>
                                          </p:val>
                                        </p:tav>
                                        <p:tav tm="100000">
                                          <p:val>
                                            <p:strVal val="#ppt_h"/>
                                          </p:val>
                                        </p:tav>
                                      </p:tavLst>
                                    </p:anim>
                                    <p:animEffect transition="in" filter="fade">
                                      <p:cBhvr>
                                        <p:cTn id="16" dur="500"/>
                                        <p:tgtEl>
                                          <p:spTgt spid="614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147"/>
                                        </p:tgtEl>
                                        <p:attrNameLst>
                                          <p:attrName>style.visibility</p:attrName>
                                        </p:attrNameLst>
                                      </p:cBhvr>
                                      <p:to>
                                        <p:strVal val="visible"/>
                                      </p:to>
                                    </p:set>
                                    <p:anim calcmode="lin" valueType="num">
                                      <p:cBhvr>
                                        <p:cTn id="21" dur="500" fill="hold"/>
                                        <p:tgtEl>
                                          <p:spTgt spid="6147"/>
                                        </p:tgtEl>
                                        <p:attrNameLst>
                                          <p:attrName>ppt_w</p:attrName>
                                        </p:attrNameLst>
                                      </p:cBhvr>
                                      <p:tavLst>
                                        <p:tav tm="0">
                                          <p:val>
                                            <p:fltVal val="0"/>
                                          </p:val>
                                        </p:tav>
                                        <p:tav tm="100000">
                                          <p:val>
                                            <p:strVal val="#ppt_w"/>
                                          </p:val>
                                        </p:tav>
                                      </p:tavLst>
                                    </p:anim>
                                    <p:anim calcmode="lin" valueType="num">
                                      <p:cBhvr>
                                        <p:cTn id="22" dur="500" fill="hold"/>
                                        <p:tgtEl>
                                          <p:spTgt spid="6147"/>
                                        </p:tgtEl>
                                        <p:attrNameLst>
                                          <p:attrName>ppt_h</p:attrName>
                                        </p:attrNameLst>
                                      </p:cBhvr>
                                      <p:tavLst>
                                        <p:tav tm="0">
                                          <p:val>
                                            <p:fltVal val="0"/>
                                          </p:val>
                                        </p:tav>
                                        <p:tav tm="100000">
                                          <p:val>
                                            <p:strVal val="#ppt_h"/>
                                          </p:val>
                                        </p:tav>
                                      </p:tavLst>
                                    </p:anim>
                                    <p:animEffect transition="in" filter="fade">
                                      <p:cBhvr>
                                        <p:cTn id="23" dur="500"/>
                                        <p:tgtEl>
                                          <p:spTgt spid="614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148"/>
                                        </p:tgtEl>
                                        <p:attrNameLst>
                                          <p:attrName>style.visibility</p:attrName>
                                        </p:attrNameLst>
                                      </p:cBhvr>
                                      <p:to>
                                        <p:strVal val="visible"/>
                                      </p:to>
                                    </p:set>
                                    <p:anim calcmode="lin" valueType="num">
                                      <p:cBhvr>
                                        <p:cTn id="28" dur="500" fill="hold"/>
                                        <p:tgtEl>
                                          <p:spTgt spid="6148"/>
                                        </p:tgtEl>
                                        <p:attrNameLst>
                                          <p:attrName>ppt_w</p:attrName>
                                        </p:attrNameLst>
                                      </p:cBhvr>
                                      <p:tavLst>
                                        <p:tav tm="0">
                                          <p:val>
                                            <p:fltVal val="0"/>
                                          </p:val>
                                        </p:tav>
                                        <p:tav tm="100000">
                                          <p:val>
                                            <p:strVal val="#ppt_w"/>
                                          </p:val>
                                        </p:tav>
                                      </p:tavLst>
                                    </p:anim>
                                    <p:anim calcmode="lin" valueType="num">
                                      <p:cBhvr>
                                        <p:cTn id="29" dur="500" fill="hold"/>
                                        <p:tgtEl>
                                          <p:spTgt spid="6148"/>
                                        </p:tgtEl>
                                        <p:attrNameLst>
                                          <p:attrName>ppt_h</p:attrName>
                                        </p:attrNameLst>
                                      </p:cBhvr>
                                      <p:tavLst>
                                        <p:tav tm="0">
                                          <p:val>
                                            <p:fltVal val="0"/>
                                          </p:val>
                                        </p:tav>
                                        <p:tav tm="100000">
                                          <p:val>
                                            <p:strVal val="#ppt_h"/>
                                          </p:val>
                                        </p:tav>
                                      </p:tavLst>
                                    </p:anim>
                                    <p:animEffect transition="in" filter="fade">
                                      <p:cBhvr>
                                        <p:cTn id="30"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111689875"/>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066800" y="304800"/>
            <a:ext cx="7772400" cy="646331"/>
          </a:xfrm>
          <a:prstGeom prst="rect">
            <a:avLst/>
          </a:prstGeom>
          <a:noFill/>
        </p:spPr>
        <p:txBody>
          <a:bodyPr wrap="square" rtlCol="0">
            <a:spAutoFit/>
          </a:bodyPr>
          <a:lstStyle/>
          <a:p>
            <a:pPr algn="ctr"/>
            <a:r>
              <a:rPr lang="en-US" sz="3600" b="1" dirty="0" smtClean="0">
                <a:solidFill>
                  <a:srgbClr val="FF0000"/>
                </a:solidFill>
                <a:latin typeface="Times New Roman" pitchFamily="18" charset="0"/>
                <a:cs typeface="Times New Roman" pitchFamily="18" charset="0"/>
              </a:rPr>
              <a:t>1.1.1.</a:t>
            </a:r>
            <a:r>
              <a:rPr lang="en-US" sz="3600" b="1" dirty="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Quan</a:t>
            </a:r>
            <a:r>
              <a:rPr lang="en-US" sz="3600" b="1" dirty="0" smtClean="0">
                <a:solidFill>
                  <a:srgbClr val="FF0000"/>
                </a:solidFill>
                <a:latin typeface="Times New Roman" pitchFamily="18" charset="0"/>
                <a:cs typeface="Times New Roman" pitchFamily="18" charset="0"/>
              </a:rPr>
              <a:t> </a:t>
            </a:r>
            <a:r>
              <a:rPr lang="en-US" sz="3600" b="1" dirty="0" err="1" smtClean="0">
                <a:solidFill>
                  <a:srgbClr val="FF0000"/>
                </a:solidFill>
                <a:latin typeface="Times New Roman" pitchFamily="18" charset="0"/>
                <a:cs typeface="Times New Roman" pitchFamily="18" charset="0"/>
              </a:rPr>
              <a:t>điểm</a:t>
            </a:r>
            <a:r>
              <a:rPr lang="en-US" sz="3600" b="1" dirty="0" smtClean="0">
                <a:solidFill>
                  <a:srgbClr val="FF0000"/>
                </a:solidFill>
                <a:latin typeface="Times New Roman" pitchFamily="18" charset="0"/>
                <a:cs typeface="Times New Roman" pitchFamily="18" charset="0"/>
              </a:rPr>
              <a:t> phi </a:t>
            </a:r>
            <a:r>
              <a:rPr lang="en-US" sz="3600" b="1" dirty="0" err="1" smtClean="0">
                <a:solidFill>
                  <a:srgbClr val="FF0000"/>
                </a:solidFill>
                <a:latin typeface="Times New Roman" pitchFamily="18" charset="0"/>
                <a:cs typeface="Times New Roman" pitchFamily="18" charset="0"/>
              </a:rPr>
              <a:t>Mác</a:t>
            </a:r>
            <a:r>
              <a:rPr lang="en-US" sz="3600" b="1" dirty="0" smtClean="0">
                <a:solidFill>
                  <a:srgbClr val="FF0000"/>
                </a:solidFill>
                <a:latin typeface="Times New Roman" pitchFamily="18" charset="0"/>
                <a:cs typeface="Times New Roman" pitchFamily="18" charset="0"/>
              </a:rPr>
              <a:t> - </a:t>
            </a:r>
            <a:r>
              <a:rPr lang="en-US" sz="3600" b="1" dirty="0" err="1" smtClean="0">
                <a:solidFill>
                  <a:srgbClr val="FF0000"/>
                </a:solidFill>
                <a:latin typeface="Times New Roman" pitchFamily="18" charset="0"/>
                <a:cs typeface="Times New Roman" pitchFamily="18" charset="0"/>
              </a:rPr>
              <a:t>xít</a:t>
            </a:r>
            <a:endParaRPr lang="en-US" sz="36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7903115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304800"/>
            <a:ext cx="7315200" cy="685800"/>
          </a:xfrm>
        </p:spPr>
        <p:txBody>
          <a:bodyPr>
            <a:normAutofit/>
          </a:bodyPr>
          <a:lstStyle/>
          <a:p>
            <a:r>
              <a:rPr lang="en-US" sz="3200" b="1" smtClean="0">
                <a:latin typeface="Times New Roman" pitchFamily="18" charset="0"/>
                <a:cs typeface="Times New Roman" pitchFamily="18" charset="0"/>
              </a:rPr>
              <a:t>5.1. Bản chất Nhà nước CHXHCNVN</a:t>
            </a:r>
            <a:endParaRPr lang="en-US" sz="3200" b="1" dirty="0">
              <a:latin typeface="Times New Roman" pitchFamily="18" charset="0"/>
              <a:cs typeface="Times New Roman" pitchFamily="18" charset="0"/>
            </a:endParaRPr>
          </a:p>
        </p:txBody>
      </p:sp>
      <p:sp>
        <p:nvSpPr>
          <p:cNvPr id="2" name="Content Placeholder 1"/>
          <p:cNvSpPr>
            <a:spLocks noGrp="1"/>
          </p:cNvSpPr>
          <p:nvPr>
            <p:ph idx="1"/>
          </p:nvPr>
        </p:nvSpPr>
        <p:spPr>
          <a:xfrm>
            <a:off x="838200" y="1447800"/>
            <a:ext cx="3733800" cy="4572000"/>
          </a:xfrm>
        </p:spPr>
        <p:txBody>
          <a:bodyPr>
            <a:normAutofit lnSpcReduction="10000"/>
          </a:bodyPr>
          <a:lstStyle/>
          <a:p>
            <a:pPr marL="0" indent="0">
              <a:buNone/>
            </a:pPr>
            <a:r>
              <a:rPr lang="en-US" b="1" smtClean="0">
                <a:solidFill>
                  <a:srgbClr val="FF0000"/>
                </a:solidFill>
                <a:latin typeface="Times New Roman" pitchFamily="18" charset="0"/>
                <a:cs typeface="Times New Roman" pitchFamily="18" charset="0"/>
              </a:rPr>
              <a:t>Khoản 1 Điều 2 Hiến pháp năm 2013:</a:t>
            </a:r>
          </a:p>
          <a:p>
            <a:pPr marL="0" indent="0" algn="just">
              <a:buNone/>
            </a:pPr>
            <a:r>
              <a:rPr lang="en-US" sz="3200" smtClean="0">
                <a:latin typeface="Times New Roman" pitchFamily="18" charset="0"/>
                <a:cs typeface="Times New Roman" pitchFamily="18" charset="0"/>
              </a:rPr>
              <a:t>Nhà nước Cộng hòa xã hội chủ nghĩa Việt Nam là Nhà nước pháp quyền xã hội chủ nghĩa của Nhân dân, do Nhân dân, vì Nhân dân. Tất cả quyền lực Nhà nước thuộc về nhân dân.</a:t>
            </a:r>
            <a:endParaRPr lang="en-US" sz="3200">
              <a:latin typeface="Times New Roman" pitchFamily="18" charset="0"/>
              <a:cs typeface="Times New Roman" pitchFamily="18" charset="0"/>
            </a:endParaRPr>
          </a:p>
        </p:txBody>
      </p:sp>
      <p:pic>
        <p:nvPicPr>
          <p:cNvPr id="5" name="Picture 4" descr="20101230dang.jpg"/>
          <p:cNvPicPr/>
          <p:nvPr/>
        </p:nvPicPr>
        <p:blipFill>
          <a:blip r:embed="rId2"/>
          <a:srcRect/>
          <a:stretch>
            <a:fillRect/>
          </a:stretch>
        </p:blipFill>
        <p:spPr bwMode="auto">
          <a:xfrm>
            <a:off x="4953000" y="2286000"/>
            <a:ext cx="3581400" cy="3505200"/>
          </a:xfrm>
          <a:prstGeom prst="rect">
            <a:avLst/>
          </a:prstGeom>
          <a:noFill/>
          <a:ln w="9525">
            <a:noFill/>
            <a:miter lim="800000"/>
            <a:headEnd/>
            <a:tailEnd/>
          </a:ln>
        </p:spPr>
      </p:pic>
    </p:spTree>
    <p:extLst>
      <p:ext uri="{BB962C8B-B14F-4D97-AF65-F5344CB8AC3E}">
        <p14:creationId xmlns:p14="http://schemas.microsoft.com/office/powerpoint/2010/main" val="38148816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838200" y="1447800"/>
            <a:ext cx="3657600" cy="816429"/>
          </a:xfrm>
          <a:prstGeom prst="roundRect">
            <a:avLst>
              <a:gd name="adj" fmla="val 24719"/>
            </a:avLst>
          </a:prstGeom>
        </p:spPr>
        <p:txBody>
          <a:bodyPr/>
          <a:lstStyle/>
          <a:p>
            <a:r>
              <a:rPr lang="en-US" sz="2800" b="1" dirty="0" smtClean="0">
                <a:solidFill>
                  <a:srgbClr val="FF0000"/>
                </a:solidFill>
                <a:latin typeface="Times New Roman" pitchFamily="18" charset="0"/>
                <a:cs typeface="Times New Roman" pitchFamily="18" charset="0"/>
              </a:rPr>
              <a:t>Chức năng đối nội</a:t>
            </a:r>
            <a:endParaRPr lang="en-US" sz="2800" b="1" dirty="0">
              <a:solidFill>
                <a:srgbClr val="FF0000"/>
              </a:solidFill>
              <a:latin typeface="Times New Roman" pitchFamily="18" charset="0"/>
              <a:cs typeface="Times New Roman" pitchFamily="18" charset="0"/>
            </a:endParaRPr>
          </a:p>
        </p:txBody>
      </p:sp>
      <p:sp>
        <p:nvSpPr>
          <p:cNvPr id="10" name="Content Placeholder 9"/>
          <p:cNvSpPr>
            <a:spLocks noGrp="1"/>
          </p:cNvSpPr>
          <p:nvPr>
            <p:ph sz="half" idx="2"/>
          </p:nvPr>
        </p:nvSpPr>
        <p:spPr>
          <a:xfrm>
            <a:off x="381000" y="2438400"/>
            <a:ext cx="4191000" cy="3733800"/>
          </a:xfrm>
        </p:spPr>
        <p:txBody>
          <a:bodyPr>
            <a:noAutofit/>
          </a:bodyPr>
          <a:lstStyle/>
          <a:p>
            <a:pPr>
              <a:lnSpc>
                <a:spcPct val="100000"/>
              </a:lnSpc>
              <a:buFont typeface="Wingdings" pitchFamily="2" charset="2"/>
              <a:buChar char="Ø"/>
            </a:pPr>
            <a:r>
              <a:rPr lang="en-US" smtClean="0">
                <a:latin typeface="Times New Roman" pitchFamily="18" charset="0"/>
                <a:cs typeface="Times New Roman" pitchFamily="18" charset="0"/>
              </a:rPr>
              <a:t>Tổ chức và quản lý kinh tế</a:t>
            </a:r>
          </a:p>
          <a:p>
            <a:pPr>
              <a:lnSpc>
                <a:spcPct val="100000"/>
              </a:lnSpc>
              <a:buFont typeface="Wingdings" pitchFamily="2" charset="2"/>
              <a:buChar char="Ø"/>
            </a:pPr>
            <a:r>
              <a:rPr lang="en-US" smtClean="0">
                <a:latin typeface="Times New Roman" pitchFamily="18" charset="0"/>
                <a:cs typeface="Times New Roman" pitchFamily="18" charset="0"/>
              </a:rPr>
              <a:t>Tổ chức và quản lý lĩnh vực văn hóa – xã hội</a:t>
            </a:r>
          </a:p>
          <a:p>
            <a:pPr>
              <a:lnSpc>
                <a:spcPct val="100000"/>
              </a:lnSpc>
              <a:buFont typeface="Wingdings" pitchFamily="2" charset="2"/>
              <a:buChar char="Ø"/>
            </a:pPr>
            <a:r>
              <a:rPr lang="en-US" smtClean="0">
                <a:latin typeface="Times New Roman" pitchFamily="18" charset="0"/>
                <a:cs typeface="Times New Roman" pitchFamily="18" charset="0"/>
              </a:rPr>
              <a:t>Giữ vững an ninh chính trị, trật tự an toàn xã hội</a:t>
            </a:r>
          </a:p>
          <a:p>
            <a:pPr>
              <a:lnSpc>
                <a:spcPct val="100000"/>
              </a:lnSpc>
              <a:buNone/>
            </a:pPr>
            <a:endParaRPr lang="en-US" dirty="0">
              <a:latin typeface="Times New Roman" pitchFamily="18" charset="0"/>
              <a:cs typeface="Times New Roman" pitchFamily="18" charset="0"/>
            </a:endParaRPr>
          </a:p>
        </p:txBody>
      </p:sp>
      <p:sp>
        <p:nvSpPr>
          <p:cNvPr id="11" name="Text Placeholder 10"/>
          <p:cNvSpPr>
            <a:spLocks noGrp="1"/>
          </p:cNvSpPr>
          <p:nvPr>
            <p:ph type="body" sz="quarter" idx="3"/>
          </p:nvPr>
        </p:nvSpPr>
        <p:spPr>
          <a:xfrm>
            <a:off x="4800600" y="1447800"/>
            <a:ext cx="3657600" cy="816429"/>
          </a:xfrm>
          <a:prstGeom prst="roundRect">
            <a:avLst>
              <a:gd name="adj" fmla="val 20477"/>
            </a:avLst>
          </a:prstGeom>
        </p:spPr>
        <p:txBody>
          <a:bodyPr>
            <a:normAutofit/>
          </a:bodyPr>
          <a:lstStyle/>
          <a:p>
            <a:r>
              <a:rPr lang="en-US" sz="2800" b="1" dirty="0" smtClean="0">
                <a:solidFill>
                  <a:srgbClr val="FF0000"/>
                </a:solidFill>
                <a:latin typeface="Times New Roman" pitchFamily="18" charset="0"/>
                <a:cs typeface="Times New Roman" pitchFamily="18" charset="0"/>
              </a:rPr>
              <a:t>Chức năng đối ngoại</a:t>
            </a:r>
            <a:endParaRPr lang="en-US" sz="2800" b="1" dirty="0">
              <a:solidFill>
                <a:srgbClr val="FF0000"/>
              </a:solidFill>
              <a:latin typeface="Times New Roman" pitchFamily="18" charset="0"/>
              <a:cs typeface="Times New Roman" pitchFamily="18" charset="0"/>
            </a:endParaRPr>
          </a:p>
        </p:txBody>
      </p:sp>
      <p:sp>
        <p:nvSpPr>
          <p:cNvPr id="12" name="Content Placeholder 11"/>
          <p:cNvSpPr>
            <a:spLocks noGrp="1"/>
          </p:cNvSpPr>
          <p:nvPr>
            <p:ph sz="quarter" idx="4"/>
          </p:nvPr>
        </p:nvSpPr>
        <p:spPr>
          <a:xfrm>
            <a:off x="4800600" y="2514600"/>
            <a:ext cx="4114800" cy="3759199"/>
          </a:xfrm>
        </p:spPr>
        <p:txBody>
          <a:bodyPr>
            <a:normAutofit/>
          </a:bodyPr>
          <a:lstStyle/>
          <a:p>
            <a:pPr>
              <a:lnSpc>
                <a:spcPct val="130000"/>
              </a:lnSpc>
              <a:buFont typeface="Wingdings" pitchFamily="2" charset="2"/>
              <a:buChar char="Ø"/>
            </a:pPr>
            <a:r>
              <a:rPr lang="en-US" sz="2800" dirty="0" smtClean="0">
                <a:latin typeface="Times New Roman" pitchFamily="18" charset="0"/>
                <a:cs typeface="Times New Roman" pitchFamily="18" charset="0"/>
              </a:rPr>
              <a:t>Bảo vệ Tổ quốc</a:t>
            </a:r>
          </a:p>
          <a:p>
            <a:pPr lvl="0">
              <a:lnSpc>
                <a:spcPct val="130000"/>
              </a:lnSpc>
              <a:buFont typeface="Wingdings" pitchFamily="2" charset="2"/>
              <a:buChar char="Ø"/>
            </a:pPr>
            <a:r>
              <a:rPr lang="nl-NL" sz="2800" dirty="0" smtClean="0">
                <a:latin typeface="Times New Roman" pitchFamily="18" charset="0"/>
                <a:cs typeface="Times New Roman" pitchFamily="18" charset="0"/>
              </a:rPr>
              <a:t>Chức năng mở rộng quan hệ hợp tác với các nước và các tổ chức quốc tế</a:t>
            </a:r>
            <a:endParaRPr lang="en-US" sz="2800" dirty="0" smtClean="0">
              <a:latin typeface="Times New Roman" pitchFamily="18" charset="0"/>
              <a:cs typeface="Times New Roman" pitchFamily="18" charset="0"/>
            </a:endParaRPr>
          </a:p>
          <a:p>
            <a:pPr>
              <a:lnSpc>
                <a:spcPct val="130000"/>
              </a:lnSpc>
              <a:buFont typeface="Wingdings" pitchFamily="2" charset="2"/>
              <a:buChar char="Ø"/>
            </a:pPr>
            <a:endParaRPr lang="en-US" sz="2800" dirty="0">
              <a:latin typeface="Times New Roman" pitchFamily="18" charset="0"/>
              <a:cs typeface="Times New Roman" pitchFamily="18" charset="0"/>
            </a:endParaRPr>
          </a:p>
        </p:txBody>
      </p:sp>
      <p:sp>
        <p:nvSpPr>
          <p:cNvPr id="15" name="Rectangle 14"/>
          <p:cNvSpPr/>
          <p:nvPr/>
        </p:nvSpPr>
        <p:spPr>
          <a:xfrm>
            <a:off x="685800" y="762000"/>
            <a:ext cx="8077200" cy="584775"/>
          </a:xfrm>
          <a:prstGeom prst="rect">
            <a:avLst/>
          </a:prstGeom>
        </p:spPr>
        <p:txBody>
          <a:bodyPr wrap="square">
            <a:spAutoFit/>
          </a:bodyPr>
          <a:lstStyle/>
          <a:p>
            <a:pPr>
              <a:buNone/>
            </a:pPr>
            <a:r>
              <a:rPr lang="en-US" sz="3200" b="1" smtClean="0">
                <a:latin typeface="Times New Roman" pitchFamily="18" charset="0"/>
                <a:cs typeface="Times New Roman" pitchFamily="18" charset="0"/>
              </a:rPr>
              <a:t>5.2. Chức năng của Nhà nước CHXHCNVN</a:t>
            </a:r>
            <a:endParaRPr lang="en-US" sz="32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0230362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blinds(horizontal)">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blinds(horizontal)">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blinds(horizontal)">
                                      <p:cBhvr>
                                        <p:cTn id="23" dur="500"/>
                                        <p:tgtEl>
                                          <p:spTgt spid="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blinds(horizontal)">
                                      <p:cBhvr>
                                        <p:cTn id="28" dur="500"/>
                                        <p:tgtEl>
                                          <p:spTgt spid="1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Effect transition="in" filter="blinds(horizontal)">
                                      <p:cBhvr>
                                        <p:cTn id="33" dur="500"/>
                                        <p:tgtEl>
                                          <p:spTgt spid="10">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blinds(horizontal)">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2">
                                            <p:txEl>
                                              <p:pRg st="1" end="1"/>
                                            </p:txEl>
                                          </p:spTgt>
                                        </p:tgtEl>
                                        <p:attrNameLst>
                                          <p:attrName>style.visibility</p:attrName>
                                        </p:attrNameLst>
                                      </p:cBhvr>
                                      <p:to>
                                        <p:strVal val="visible"/>
                                      </p:to>
                                    </p:set>
                                    <p:animEffect transition="in" filter="blinds(horizontal)">
                                      <p:cBhvr>
                                        <p:cTn id="4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1" grpId="0" build="p"/>
      <p:bldP spid="12" grpId="0" build="p"/>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9497929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066800" y="304800"/>
            <a:ext cx="6172200" cy="646331"/>
          </a:xfrm>
          <a:prstGeom prst="rect">
            <a:avLst/>
          </a:prstGeom>
          <a:noFill/>
        </p:spPr>
        <p:txBody>
          <a:bodyPr wrap="square" rtlCol="0">
            <a:spAutoFit/>
          </a:bodyPr>
          <a:lstStyle/>
          <a:p>
            <a:pPr algn="ctr"/>
            <a:r>
              <a:rPr lang="en-US" sz="3600" b="1" smtClean="0">
                <a:latin typeface="Times New Roman" pitchFamily="18" charset="0"/>
                <a:cs typeface="Times New Roman" pitchFamily="18" charset="0"/>
              </a:rPr>
              <a:t>5.3. Bộ máy NN CHXHCNVN</a:t>
            </a:r>
            <a:endParaRPr lang="en-US" sz="3600" b="1">
              <a:latin typeface="Times New Roman" pitchFamily="18" charset="0"/>
              <a:cs typeface="Times New Roman" pitchFamily="18" charset="0"/>
            </a:endParaRPr>
          </a:p>
        </p:txBody>
      </p:sp>
    </p:spTree>
    <p:extLst>
      <p:ext uri="{BB962C8B-B14F-4D97-AF65-F5344CB8AC3E}">
        <p14:creationId xmlns:p14="http://schemas.microsoft.com/office/powerpoint/2010/main" val="14601546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68680" y="457200"/>
            <a:ext cx="7970520" cy="715962"/>
          </a:xfrm>
        </p:spPr>
        <p:txBody>
          <a:bodyPr>
            <a:normAutofit/>
          </a:bodyPr>
          <a:lstStyle/>
          <a:p>
            <a:r>
              <a:rPr lang="en-US" sz="3000" b="1" smtClean="0">
                <a:latin typeface="Times New Roman" pitchFamily="18" charset="0"/>
                <a:cs typeface="Times New Roman" pitchFamily="18" charset="0"/>
              </a:rPr>
              <a:t>5.3.1. Khái niệm BMNNCHXHCN </a:t>
            </a:r>
            <a:r>
              <a:rPr lang="en-US" sz="3000" b="1" dirty="0" err="1">
                <a:latin typeface="Times New Roman" pitchFamily="18" charset="0"/>
                <a:cs typeface="Times New Roman" pitchFamily="18" charset="0"/>
              </a:rPr>
              <a:t>Việt</a:t>
            </a:r>
            <a:r>
              <a:rPr lang="en-US" sz="3000" b="1" dirty="0">
                <a:latin typeface="Times New Roman" pitchFamily="18" charset="0"/>
                <a:cs typeface="Times New Roman" pitchFamily="18" charset="0"/>
              </a:rPr>
              <a:t> </a:t>
            </a:r>
            <a:r>
              <a:rPr lang="en-US" sz="3000" b="1" dirty="0" smtClean="0">
                <a:latin typeface="Times New Roman" pitchFamily="18" charset="0"/>
                <a:cs typeface="Times New Roman" pitchFamily="18" charset="0"/>
              </a:rPr>
              <a:t>Nam</a:t>
            </a:r>
            <a:endParaRPr lang="en-US" sz="3000" b="1" dirty="0">
              <a:latin typeface="Times New Roman" pitchFamily="18" charset="0"/>
              <a:cs typeface="Times New Roman" pitchFamily="18" charset="0"/>
            </a:endParaRPr>
          </a:p>
        </p:txBody>
      </p:sp>
      <p:sp>
        <p:nvSpPr>
          <p:cNvPr id="8" name="Content Placeholder 7"/>
          <p:cNvSpPr>
            <a:spLocks noGrp="1"/>
          </p:cNvSpPr>
          <p:nvPr>
            <p:ph idx="1"/>
          </p:nvPr>
        </p:nvSpPr>
        <p:spPr>
          <a:xfrm>
            <a:off x="533400" y="1143000"/>
            <a:ext cx="8077200" cy="5330952"/>
          </a:xfrm>
        </p:spPr>
        <p:txBody>
          <a:bodyPr>
            <a:normAutofit/>
          </a:bodyPr>
          <a:lstStyle/>
          <a:p>
            <a:pPr marL="514350" indent="-514350" algn="just">
              <a:lnSpc>
                <a:spcPct val="130000"/>
              </a:lnSpc>
              <a:buFont typeface="Wingdings" pitchFamily="2" charset="2"/>
              <a:buChar char="Ø"/>
            </a:pPr>
            <a:endParaRPr lang="nl-NL" sz="1200" smtClean="0">
              <a:latin typeface="Times New Roman" pitchFamily="18" charset="0"/>
              <a:cs typeface="Times New Roman" pitchFamily="18" charset="0"/>
            </a:endParaRPr>
          </a:p>
          <a:p>
            <a:pPr marL="514350" indent="-514350" algn="just">
              <a:lnSpc>
                <a:spcPct val="130000"/>
              </a:lnSpc>
              <a:buFont typeface="Wingdings" pitchFamily="2" charset="2"/>
              <a:buChar char="Ø"/>
            </a:pPr>
            <a:r>
              <a:rPr lang="nl-NL" sz="3200" smtClean="0">
                <a:latin typeface="Times New Roman" pitchFamily="18" charset="0"/>
                <a:cs typeface="Times New Roman" pitchFamily="18" charset="0"/>
              </a:rPr>
              <a:t>Hệ thống các CQNN từ trung ương đến địa phương</a:t>
            </a:r>
          </a:p>
          <a:p>
            <a:pPr marL="457200" indent="-457200" algn="just">
              <a:lnSpc>
                <a:spcPct val="130000"/>
              </a:lnSpc>
              <a:buFont typeface="Wingdings" pitchFamily="2" charset="2"/>
              <a:buChar char="Ø"/>
            </a:pPr>
            <a:r>
              <a:rPr lang="nl-NL" sz="3200" smtClean="0">
                <a:latin typeface="Times New Roman" pitchFamily="18" charset="0"/>
                <a:cs typeface="Times New Roman" pitchFamily="18" charset="0"/>
              </a:rPr>
              <a:t>Được </a:t>
            </a:r>
            <a:r>
              <a:rPr lang="nl-NL" sz="3200" dirty="0" smtClean="0">
                <a:latin typeface="Times New Roman" pitchFamily="18" charset="0"/>
                <a:cs typeface="Times New Roman" pitchFamily="18" charset="0"/>
              </a:rPr>
              <a:t>tổ chức theo những nguyên tắc </a:t>
            </a:r>
            <a:r>
              <a:rPr lang="nl-NL" sz="3200" smtClean="0">
                <a:latin typeface="Times New Roman" pitchFamily="18" charset="0"/>
                <a:cs typeface="Times New Roman" pitchFamily="18" charset="0"/>
              </a:rPr>
              <a:t>chung      thống </a:t>
            </a:r>
            <a:r>
              <a:rPr lang="nl-NL" sz="3200" dirty="0" smtClean="0">
                <a:latin typeface="Times New Roman" pitchFamily="18" charset="0"/>
                <a:cs typeface="Times New Roman" pitchFamily="18" charset="0"/>
              </a:rPr>
              <a:t>nhất</a:t>
            </a:r>
          </a:p>
          <a:p>
            <a:pPr algn="just">
              <a:lnSpc>
                <a:spcPct val="130000"/>
              </a:lnSpc>
              <a:buFont typeface="Wingdings" pitchFamily="2" charset="2"/>
              <a:buChar char="Ø"/>
            </a:pPr>
            <a:r>
              <a:rPr lang="nl-NL" sz="3200" smtClean="0">
                <a:latin typeface="Times New Roman" pitchFamily="18" charset="0"/>
                <a:cs typeface="Times New Roman" pitchFamily="18" charset="0"/>
              </a:rPr>
              <a:t> Tạo </a:t>
            </a:r>
            <a:r>
              <a:rPr lang="nl-NL" sz="3200" dirty="0" smtClean="0">
                <a:latin typeface="Times New Roman" pitchFamily="18" charset="0"/>
                <a:cs typeface="Times New Roman" pitchFamily="18" charset="0"/>
              </a:rPr>
              <a:t>thành một cơ chế đồng bộ để thực hiện các chức năng và nhiệm vụ </a:t>
            </a:r>
            <a:r>
              <a:rPr lang="nl-NL" sz="3200" smtClean="0">
                <a:latin typeface="Times New Roman" pitchFamily="18" charset="0"/>
                <a:cs typeface="Times New Roman" pitchFamily="18" charset="0"/>
              </a:rPr>
              <a:t>của NN.</a:t>
            </a:r>
            <a:endParaRPr lang="en-US" sz="3200" dirty="0" smtClean="0">
              <a:latin typeface="Times New Roman" pitchFamily="18" charset="0"/>
              <a:cs typeface="Times New Roman" pitchFamily="18" charset="0"/>
            </a:endParaRPr>
          </a:p>
          <a:p>
            <a:pPr algn="just">
              <a:lnSpc>
                <a:spcPct val="130000"/>
              </a:lnSpc>
              <a:buNone/>
            </a:pP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927397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152400"/>
            <a:ext cx="8001000" cy="887437"/>
          </a:xfrm>
        </p:spPr>
        <p:txBody>
          <a:bodyPr>
            <a:noAutofit/>
          </a:bodyPr>
          <a:lstStyle/>
          <a:p>
            <a:r>
              <a:rPr lang="en-US" sz="2800" b="1" smtClean="0">
                <a:latin typeface="Times New Roman" pitchFamily="18" charset="0"/>
                <a:cs typeface="Times New Roman" pitchFamily="18" charset="0"/>
              </a:rPr>
              <a:t>5.3.2. Nguyên tắc </a:t>
            </a:r>
            <a:r>
              <a:rPr lang="en-US" sz="2800" b="1" dirty="0" err="1">
                <a:latin typeface="Times New Roman" pitchFamily="18" charset="0"/>
                <a:cs typeface="Times New Roman" pitchFamily="18" charset="0"/>
              </a:rPr>
              <a:t>tổ</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chức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hoạt</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động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của</a:t>
            </a: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BMNN</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1447800"/>
            <a:ext cx="6172200" cy="5181600"/>
          </a:xfrm>
        </p:spPr>
        <p:txBody>
          <a:bodyPr>
            <a:normAutofit/>
          </a:bodyPr>
          <a:lstStyle/>
          <a:p>
            <a:pPr lvl="0">
              <a:lnSpc>
                <a:spcPct val="130000"/>
              </a:lnSpc>
              <a:buNone/>
            </a:pPr>
            <a:r>
              <a:rPr lang="nl-NL" sz="2800" smtClean="0">
                <a:latin typeface="Times New Roman" pitchFamily="18" charset="0"/>
                <a:cs typeface="Times New Roman" pitchFamily="18" charset="0"/>
              </a:rPr>
              <a:t>-  Nguyên </a:t>
            </a:r>
            <a:r>
              <a:rPr lang="nl-NL" sz="2800" dirty="0" smtClean="0">
                <a:latin typeface="Times New Roman" pitchFamily="18" charset="0"/>
                <a:cs typeface="Times New Roman" pitchFamily="18" charset="0"/>
              </a:rPr>
              <a:t>tắc tất cả quyền lực thuộc về nhân dân</a:t>
            </a:r>
            <a:endParaRPr lang="en-US" sz="2800" dirty="0" smtClean="0">
              <a:latin typeface="Times New Roman" pitchFamily="18" charset="0"/>
              <a:cs typeface="Times New Roman" pitchFamily="18" charset="0"/>
            </a:endParaRPr>
          </a:p>
          <a:p>
            <a:pPr lvl="0">
              <a:lnSpc>
                <a:spcPct val="130000"/>
              </a:lnSpc>
              <a:buNone/>
            </a:pPr>
            <a:r>
              <a:rPr lang="nl-NL" sz="2800" dirty="0" smtClean="0">
                <a:latin typeface="Times New Roman" pitchFamily="18" charset="0"/>
                <a:cs typeface="Times New Roman" pitchFamily="18" charset="0"/>
              </a:rPr>
              <a:t>- Nguyên tắc Đảng lãnh đạo</a:t>
            </a:r>
            <a:endParaRPr lang="en-US" sz="2800" dirty="0" smtClean="0">
              <a:latin typeface="Times New Roman" pitchFamily="18" charset="0"/>
              <a:cs typeface="Times New Roman" pitchFamily="18" charset="0"/>
            </a:endParaRPr>
          </a:p>
          <a:p>
            <a:pPr lvl="0">
              <a:lnSpc>
                <a:spcPct val="130000"/>
              </a:lnSpc>
              <a:buNone/>
            </a:pPr>
            <a:r>
              <a:rPr lang="nl-NL" sz="2800" dirty="0" smtClean="0">
                <a:latin typeface="Times New Roman" pitchFamily="18" charset="0"/>
                <a:cs typeface="Times New Roman" pitchFamily="18" charset="0"/>
              </a:rPr>
              <a:t>- Nguyên tắc tập trung dân chủ</a:t>
            </a:r>
            <a:endParaRPr lang="en-US" sz="2800" dirty="0" smtClean="0">
              <a:latin typeface="Times New Roman" pitchFamily="18" charset="0"/>
              <a:cs typeface="Times New Roman" pitchFamily="18" charset="0"/>
            </a:endParaRPr>
          </a:p>
          <a:p>
            <a:pPr lvl="0">
              <a:lnSpc>
                <a:spcPct val="130000"/>
              </a:lnSpc>
              <a:buNone/>
            </a:pPr>
            <a:r>
              <a:rPr lang="nl-NL" sz="2800" dirty="0" smtClean="0">
                <a:latin typeface="Times New Roman" pitchFamily="18" charset="0"/>
                <a:cs typeface="Times New Roman" pitchFamily="18" charset="0"/>
              </a:rPr>
              <a:t>- Nguyên tắc pháp chế xã hội chủ nghĩa</a:t>
            </a:r>
            <a:endParaRPr lang="en-US" sz="2800" dirty="0" smtClean="0">
              <a:latin typeface="Times New Roman" pitchFamily="18" charset="0"/>
              <a:cs typeface="Times New Roman" pitchFamily="18" charset="0"/>
            </a:endParaRPr>
          </a:p>
          <a:p>
            <a:pPr lvl="0">
              <a:lnSpc>
                <a:spcPct val="130000"/>
              </a:lnSpc>
              <a:buNone/>
            </a:pPr>
            <a:r>
              <a:rPr lang="nl-NL" sz="2800" dirty="0" smtClean="0">
                <a:latin typeface="Times New Roman" pitchFamily="18" charset="0"/>
                <a:cs typeface="Times New Roman" pitchFamily="18" charset="0"/>
              </a:rPr>
              <a:t>- Nguyên tắc bình đẳng, đoàn kết giữa các dân tộc</a:t>
            </a:r>
            <a:endParaRPr lang="en-US" sz="2800" dirty="0" smtClean="0">
              <a:latin typeface="Times New Roman" pitchFamily="18" charset="0"/>
              <a:cs typeface="Times New Roman" pitchFamily="18" charset="0"/>
            </a:endParaRPr>
          </a:p>
          <a:p>
            <a:pPr>
              <a:lnSpc>
                <a:spcPct val="130000"/>
              </a:lnSpc>
              <a:buNone/>
            </a:pPr>
            <a:endParaRPr lang="en-US" sz="2800" dirty="0">
              <a:latin typeface="Times New Roman" pitchFamily="18" charset="0"/>
              <a:cs typeface="Times New Roman" pitchFamily="18" charset="0"/>
            </a:endParaRPr>
          </a:p>
        </p:txBody>
      </p:sp>
      <p:pic>
        <p:nvPicPr>
          <p:cNvPr id="4099" name="Picture 3" descr="C:\Users\tr\Downloads\ind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981200"/>
            <a:ext cx="2693163"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6979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blinds(horizontal)">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blinds(horizontal)">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blinds(horizontal)">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blinds(horizontal)">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blinds(horizontal)">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731250" cy="828675"/>
          </a:xfrm>
        </p:spPr>
        <p:txBody>
          <a:bodyPr>
            <a:normAutofit fontScale="90000"/>
          </a:bodyPr>
          <a:lstStyle/>
          <a:p>
            <a:r>
              <a:rPr lang="en-US" altLang="en-US" smtClean="0">
                <a:latin typeface="Times New Roman" pitchFamily="18" charset="0"/>
                <a:cs typeface="Times New Roman" pitchFamily="18" charset="0"/>
              </a:rPr>
              <a:t>Nguyên tắc quyền lực Nhà nước thuộc về nhân dân</a:t>
            </a:r>
          </a:p>
        </p:txBody>
      </p:sp>
      <p:sp>
        <p:nvSpPr>
          <p:cNvPr id="39939" name="Content Placeholder 2"/>
          <p:cNvSpPr>
            <a:spLocks noGrp="1"/>
          </p:cNvSpPr>
          <p:nvPr>
            <p:ph idx="1"/>
          </p:nvPr>
        </p:nvSpPr>
        <p:spPr/>
        <p:txBody>
          <a:bodyPr/>
          <a:lstStyle/>
          <a:p>
            <a:endParaRPr lang="en-US" altLang="en-US" smtClean="0"/>
          </a:p>
        </p:txBody>
      </p:sp>
      <p:sp>
        <p:nvSpPr>
          <p:cNvPr id="4" name="Slide Number Placeholder 3"/>
          <p:cNvSpPr>
            <a:spLocks noGrp="1"/>
          </p:cNvSpPr>
          <p:nvPr>
            <p:ph type="sldNum" sz="quarter" idx="12"/>
          </p:nvPr>
        </p:nvSpPr>
        <p:spPr/>
        <p:txBody>
          <a:bodyPr/>
          <a:lstStyle/>
          <a:p>
            <a:pPr>
              <a:defRPr/>
            </a:pPr>
            <a:fld id="{81DB402E-8C85-4FE1-A152-D520AC19D90E}" type="slidenum">
              <a:rPr lang="vi-VN" smtClean="0"/>
              <a:pPr>
                <a:defRPr/>
              </a:pPr>
              <a:t>45</a:t>
            </a:fld>
            <a:endParaRPr lang="vi-VN"/>
          </a:p>
        </p:txBody>
      </p:sp>
      <p:sp>
        <p:nvSpPr>
          <p:cNvPr id="5" name="Folded Corner 4"/>
          <p:cNvSpPr/>
          <p:nvPr/>
        </p:nvSpPr>
        <p:spPr>
          <a:xfrm>
            <a:off x="611189" y="1484313"/>
            <a:ext cx="7923212" cy="4897437"/>
          </a:xfrm>
          <a:prstGeom prst="foldedCorner">
            <a:avLst/>
          </a:prstGeom>
        </p:spPr>
        <p:style>
          <a:lnRef idx="2">
            <a:schemeClr val="accent6"/>
          </a:lnRef>
          <a:fillRef idx="1">
            <a:schemeClr val="lt1"/>
          </a:fillRef>
          <a:effectRef idx="0">
            <a:schemeClr val="accent6"/>
          </a:effectRef>
          <a:fontRef idx="minor">
            <a:schemeClr val="dk1"/>
          </a:fontRef>
        </p:style>
        <p:txBody>
          <a:bodyPr anchor="ctr"/>
          <a:lstStyle/>
          <a:p>
            <a:pPr algn="just">
              <a:lnSpc>
                <a:spcPct val="130000"/>
              </a:lnSpc>
              <a:spcBef>
                <a:spcPts val="600"/>
              </a:spcBef>
              <a:spcAft>
                <a:spcPts val="600"/>
              </a:spcAft>
              <a:defRPr/>
            </a:pPr>
            <a:r>
              <a:rPr lang="en-US" sz="2800" dirty="0">
                <a:latin typeface="Times New Roman" panose="02020603050405020304" pitchFamily="18" charset="0"/>
                <a:cs typeface="Times New Roman" panose="02020603050405020304" pitchFamily="18" charset="0"/>
              </a:rPr>
              <a:t>	</a:t>
            </a:r>
          </a:p>
          <a:p>
            <a:pPr algn="just">
              <a:lnSpc>
                <a:spcPct val="130000"/>
              </a:lnSpc>
              <a:spcBef>
                <a:spcPts val="600"/>
              </a:spcBef>
              <a:spcAft>
                <a:spcPts val="600"/>
              </a:spcAft>
              <a:defRPr/>
            </a:pPr>
            <a:endParaRPr lang="en-US" sz="2800" dirty="0">
              <a:latin typeface="Times New Roman" panose="02020603050405020304" pitchFamily="18" charset="0"/>
              <a:cs typeface="Times New Roman" panose="02020603050405020304" pitchFamily="18" charset="0"/>
            </a:endParaRPr>
          </a:p>
          <a:p>
            <a:pPr algn="just">
              <a:lnSpc>
                <a:spcPct val="130000"/>
              </a:lnSpc>
              <a:spcBef>
                <a:spcPts val="600"/>
              </a:spcBef>
              <a:spcAft>
                <a:spcPts val="600"/>
              </a:spcAft>
              <a:defRPr/>
            </a:pPr>
            <a:r>
              <a:rPr lang="en-US" sz="2800" smtClean="0">
                <a:latin typeface="Times New Roman" panose="02020603050405020304" pitchFamily="18" charset="0"/>
                <a:cs typeface="Times New Roman" panose="02020603050405020304" pitchFamily="18" charset="0"/>
              </a:rPr>
              <a:t>Quyền </a:t>
            </a:r>
            <a:r>
              <a:rPr lang="en-US" sz="2800" dirty="0" err="1">
                <a:latin typeface="Times New Roman" panose="02020603050405020304" pitchFamily="18" charset="0"/>
                <a:cs typeface="Times New Roman" panose="02020603050405020304" pitchFamily="18" charset="0"/>
              </a:rPr>
              <a:t>lực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hợp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soát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giữa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quyền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endParaRPr lang="en-US" sz="2800" dirty="0">
              <a:latin typeface="Times New Roman" panose="02020603050405020304" pitchFamily="18" charset="0"/>
              <a:cs typeface="Times New Roman" panose="02020603050405020304" pitchFamily="18" charset="0"/>
            </a:endParaRPr>
          </a:p>
        </p:txBody>
      </p:sp>
      <p:sp>
        <p:nvSpPr>
          <p:cNvPr id="6" name="10-Point Star 5"/>
          <p:cNvSpPr/>
          <p:nvPr/>
        </p:nvSpPr>
        <p:spPr>
          <a:xfrm>
            <a:off x="684213" y="1557338"/>
            <a:ext cx="3888582" cy="1719262"/>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smtClean="0">
                <a:latin typeface="Times New Roman" panose="02020603050405020304" pitchFamily="18" charset="0"/>
                <a:cs typeface="Times New Roman" panose="02020603050405020304" pitchFamily="18" charset="0"/>
              </a:rPr>
              <a:t>Điều </a:t>
            </a:r>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Hiến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pháp</a:t>
            </a:r>
            <a:r>
              <a:rPr lang="en-US" sz="2800" b="1" dirty="0">
                <a:latin typeface="Times New Roman" panose="02020603050405020304" pitchFamily="18" charset="0"/>
                <a:cs typeface="Times New Roman" panose="02020603050405020304" pitchFamily="18" charset="0"/>
              </a:rPr>
              <a:t> 2013</a:t>
            </a:r>
          </a:p>
        </p:txBody>
      </p:sp>
    </p:spTree>
    <p:extLst>
      <p:ext uri="{BB962C8B-B14F-4D97-AF65-F5344CB8AC3E}">
        <p14:creationId xmlns:p14="http://schemas.microsoft.com/office/powerpoint/2010/main" val="41866947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152400"/>
            <a:ext cx="8424861" cy="828675"/>
          </a:xfrm>
        </p:spPr>
        <p:txBody>
          <a:bodyPr>
            <a:normAutofit/>
          </a:bodyPr>
          <a:lstStyle/>
          <a:p>
            <a:r>
              <a:rPr lang="en-US" altLang="en-US" smtClean="0">
                <a:latin typeface="Times New Roman" pitchFamily="18" charset="0"/>
                <a:cs typeface="Times New Roman" pitchFamily="18" charset="0"/>
              </a:rPr>
              <a:t>Nguyên tắc Đảng lãnh đạo</a:t>
            </a:r>
          </a:p>
        </p:txBody>
      </p:sp>
      <p:sp>
        <p:nvSpPr>
          <p:cNvPr id="39939" name="Content Placeholder 2"/>
          <p:cNvSpPr>
            <a:spLocks noGrp="1"/>
          </p:cNvSpPr>
          <p:nvPr>
            <p:ph idx="1"/>
          </p:nvPr>
        </p:nvSpPr>
        <p:spPr/>
        <p:txBody>
          <a:bodyPr/>
          <a:lstStyle/>
          <a:p>
            <a:endParaRPr lang="en-US" altLang="en-US" smtClean="0"/>
          </a:p>
        </p:txBody>
      </p:sp>
      <p:sp>
        <p:nvSpPr>
          <p:cNvPr id="4" name="Slide Number Placeholder 3"/>
          <p:cNvSpPr>
            <a:spLocks noGrp="1"/>
          </p:cNvSpPr>
          <p:nvPr>
            <p:ph type="sldNum" sz="quarter" idx="12"/>
          </p:nvPr>
        </p:nvSpPr>
        <p:spPr/>
        <p:txBody>
          <a:bodyPr/>
          <a:lstStyle/>
          <a:p>
            <a:pPr>
              <a:defRPr/>
            </a:pPr>
            <a:fld id="{81DB402E-8C85-4FE1-A152-D520AC19D90E}" type="slidenum">
              <a:rPr lang="vi-VN" smtClean="0"/>
              <a:pPr>
                <a:defRPr/>
              </a:pPr>
              <a:t>46</a:t>
            </a:fld>
            <a:endParaRPr lang="vi-VN"/>
          </a:p>
        </p:txBody>
      </p:sp>
      <p:sp>
        <p:nvSpPr>
          <p:cNvPr id="5" name="Folded Corner 4"/>
          <p:cNvSpPr/>
          <p:nvPr/>
        </p:nvSpPr>
        <p:spPr>
          <a:xfrm>
            <a:off x="611189" y="1484313"/>
            <a:ext cx="7923212" cy="4897437"/>
          </a:xfrm>
          <a:prstGeom prst="foldedCorner">
            <a:avLst/>
          </a:prstGeom>
        </p:spPr>
        <p:style>
          <a:lnRef idx="2">
            <a:schemeClr val="accent6"/>
          </a:lnRef>
          <a:fillRef idx="1">
            <a:schemeClr val="lt1"/>
          </a:fillRef>
          <a:effectRef idx="0">
            <a:schemeClr val="accent6"/>
          </a:effectRef>
          <a:fontRef idx="minor">
            <a:schemeClr val="dk1"/>
          </a:fontRef>
        </p:style>
        <p:txBody>
          <a:bodyPr anchor="ctr"/>
          <a:lstStyle/>
          <a:p>
            <a:pPr algn="just">
              <a:lnSpc>
                <a:spcPct val="130000"/>
              </a:lnSpc>
              <a:spcBef>
                <a:spcPts val="600"/>
              </a:spcBef>
              <a:spcAft>
                <a:spcPts val="600"/>
              </a:spcAft>
              <a:defRPr/>
            </a:pPr>
            <a:r>
              <a:rPr lang="en-US" sz="2800" dirty="0">
                <a:latin typeface="Times New Roman" panose="02020603050405020304" pitchFamily="18" charset="0"/>
                <a:cs typeface="Times New Roman" panose="02020603050405020304" pitchFamily="18" charset="0"/>
              </a:rPr>
              <a:t>	</a:t>
            </a:r>
          </a:p>
          <a:p>
            <a:pPr algn="just">
              <a:lnSpc>
                <a:spcPct val="130000"/>
              </a:lnSpc>
              <a:spcBef>
                <a:spcPts val="600"/>
              </a:spcBef>
              <a:spcAft>
                <a:spcPts val="600"/>
              </a:spcAft>
              <a:defRPr/>
            </a:pPr>
            <a:endParaRPr lang="en-US" sz="2800" dirty="0">
              <a:latin typeface="Times New Roman" panose="02020603050405020304" pitchFamily="18" charset="0"/>
              <a:cs typeface="Times New Roman" panose="02020603050405020304" pitchFamily="18" charset="0"/>
            </a:endParaRPr>
          </a:p>
        </p:txBody>
      </p:sp>
      <p:sp>
        <p:nvSpPr>
          <p:cNvPr id="6" name="10-Point Star 5"/>
          <p:cNvSpPr/>
          <p:nvPr/>
        </p:nvSpPr>
        <p:spPr>
          <a:xfrm>
            <a:off x="684212" y="1557338"/>
            <a:ext cx="3582987" cy="2100262"/>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smtClean="0">
                <a:latin typeface="Times New Roman" panose="02020603050405020304" pitchFamily="18" charset="0"/>
                <a:cs typeface="Times New Roman" panose="02020603050405020304" pitchFamily="18" charset="0"/>
              </a:rPr>
              <a:t>Điều </a:t>
            </a:r>
            <a:r>
              <a:rPr lang="en-US" sz="2800" b="1" dirty="0">
                <a:latin typeface="Times New Roman" panose="02020603050405020304" pitchFamily="18" charset="0"/>
                <a:cs typeface="Times New Roman" panose="02020603050405020304" pitchFamily="18" charset="0"/>
              </a:rPr>
              <a:t>4</a:t>
            </a:r>
            <a:r>
              <a:rPr lang="en-US" sz="2800" b="1"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pháp</a:t>
            </a:r>
            <a:r>
              <a:rPr lang="en-US" sz="2800" b="1" dirty="0">
                <a:latin typeface="Times New Roman" panose="02020603050405020304" pitchFamily="18" charset="0"/>
                <a:cs typeface="Times New Roman" panose="02020603050405020304" pitchFamily="18" charset="0"/>
              </a:rPr>
              <a:t> 2013</a:t>
            </a:r>
          </a:p>
        </p:txBody>
      </p:sp>
      <p:sp>
        <p:nvSpPr>
          <p:cNvPr id="3" name="TextBox 2"/>
          <p:cNvSpPr txBox="1"/>
          <p:nvPr/>
        </p:nvSpPr>
        <p:spPr>
          <a:xfrm>
            <a:off x="1330234" y="3956980"/>
            <a:ext cx="6705600" cy="1772793"/>
          </a:xfrm>
          <a:prstGeom prst="rect">
            <a:avLst/>
          </a:prstGeom>
          <a:noFill/>
        </p:spPr>
        <p:txBody>
          <a:bodyPr wrap="square" rtlCol="0">
            <a:spAutoFit/>
          </a:bodyPr>
          <a:lstStyle/>
          <a:p>
            <a:pPr algn="just">
              <a:lnSpc>
                <a:spcPct val="130000"/>
              </a:lnSpc>
              <a:spcBef>
                <a:spcPts val="600"/>
              </a:spcBef>
              <a:spcAft>
                <a:spcPts val="600"/>
              </a:spcAft>
            </a:pPr>
            <a:r>
              <a:rPr lang="en-US" sz="2800" smtClean="0">
                <a:latin typeface="Times New Roman" pitchFamily="18" charset="0"/>
                <a:cs typeface="Times New Roman" pitchFamily="18" charset="0"/>
              </a:rPr>
              <a:t>Mọi chính sách pháp luật của Nhà nước  suy cho cùng cũng là sự thể chế hóa các chủ trương, đường lối của Đảng</a:t>
            </a:r>
            <a:endParaRPr lang="en-US" sz="2800">
              <a:latin typeface="Times New Roman" pitchFamily="18" charset="0"/>
              <a:cs typeface="Times New Roman" pitchFamily="18" charset="0"/>
            </a:endParaRPr>
          </a:p>
        </p:txBody>
      </p:sp>
    </p:spTree>
    <p:extLst>
      <p:ext uri="{BB962C8B-B14F-4D97-AF65-F5344CB8AC3E}">
        <p14:creationId xmlns:p14="http://schemas.microsoft.com/office/powerpoint/2010/main" val="3455954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371475"/>
            <a:ext cx="8351837" cy="609600"/>
          </a:xfrm>
        </p:spPr>
        <p:txBody>
          <a:bodyPr>
            <a:normAutofit fontScale="90000"/>
          </a:bodyPr>
          <a:lstStyle/>
          <a:p>
            <a:r>
              <a:rPr lang="en-US" altLang="en-US" smtClean="0">
                <a:latin typeface="Times New Roman" pitchFamily="18" charset="0"/>
                <a:cs typeface="Times New Roman" pitchFamily="18" charset="0"/>
              </a:rPr>
              <a:t>Nguyên tắc tập trung dân chủ</a:t>
            </a:r>
          </a:p>
        </p:txBody>
      </p:sp>
      <p:sp>
        <p:nvSpPr>
          <p:cNvPr id="43011" name="Content Placeholder 2"/>
          <p:cNvSpPr>
            <a:spLocks noGrp="1"/>
          </p:cNvSpPr>
          <p:nvPr>
            <p:ph idx="1"/>
          </p:nvPr>
        </p:nvSpPr>
        <p:spPr/>
        <p:txBody>
          <a:bodyPr/>
          <a:lstStyle/>
          <a:p>
            <a:endParaRPr lang="en-US" altLang="en-US" smtClean="0"/>
          </a:p>
        </p:txBody>
      </p:sp>
      <p:sp>
        <p:nvSpPr>
          <p:cNvPr id="4" name="Slide Number Placeholder 3"/>
          <p:cNvSpPr>
            <a:spLocks noGrp="1"/>
          </p:cNvSpPr>
          <p:nvPr>
            <p:ph type="sldNum" sz="quarter" idx="12"/>
          </p:nvPr>
        </p:nvSpPr>
        <p:spPr/>
        <p:txBody>
          <a:bodyPr/>
          <a:lstStyle/>
          <a:p>
            <a:pPr>
              <a:defRPr/>
            </a:pPr>
            <a:fld id="{E2AEA7DC-4EAA-45C3-A8C5-16E8BF0DBC5A}" type="slidenum">
              <a:rPr lang="vi-VN" smtClean="0"/>
              <a:pPr>
                <a:defRPr/>
              </a:pPr>
              <a:t>47</a:t>
            </a:fld>
            <a:endParaRPr lang="vi-VN"/>
          </a:p>
        </p:txBody>
      </p:sp>
      <p:sp>
        <p:nvSpPr>
          <p:cNvPr id="5" name="Folded Corner 4"/>
          <p:cNvSpPr/>
          <p:nvPr/>
        </p:nvSpPr>
        <p:spPr>
          <a:xfrm>
            <a:off x="611188" y="1484313"/>
            <a:ext cx="8353425" cy="4897437"/>
          </a:xfrm>
          <a:prstGeom prst="foldedCorner">
            <a:avLst/>
          </a:prstGeom>
        </p:spPr>
        <p:style>
          <a:lnRef idx="2">
            <a:schemeClr val="accent6"/>
          </a:lnRef>
          <a:fillRef idx="1">
            <a:schemeClr val="lt1"/>
          </a:fillRef>
          <a:effectRef idx="0">
            <a:schemeClr val="accent6"/>
          </a:effectRef>
          <a:fontRef idx="minor">
            <a:schemeClr val="dk1"/>
          </a:fontRef>
        </p:style>
        <p:txBody>
          <a:bodyPr anchor="ctr"/>
          <a:lstStyle/>
          <a:p>
            <a:pPr algn="just">
              <a:defRPr/>
            </a:pPr>
            <a:r>
              <a:rPr lang="en-US" dirty="0">
                <a:latin typeface="Times New Roman" panose="02020603050405020304" pitchFamily="18" charset="0"/>
                <a:cs typeface="Times New Roman" panose="02020603050405020304" pitchFamily="18" charset="0"/>
              </a:rPr>
              <a:t>	</a:t>
            </a:r>
          </a:p>
          <a:p>
            <a:pPr marL="285750" indent="-285750" algn="just">
              <a:buFontTx/>
              <a:buChar char="-"/>
              <a:defRPr/>
            </a:pPr>
            <a:endParaRPr lang="en-US" sz="2800" dirty="0" smtClean="0">
              <a:latin typeface="Times New Roman" panose="02020603050405020304" pitchFamily="18" charset="0"/>
              <a:cs typeface="Times New Roman" panose="02020603050405020304" pitchFamily="18" charset="0"/>
            </a:endParaRPr>
          </a:p>
          <a:p>
            <a:pPr marL="285750" indent="-285750" algn="just">
              <a:buFontTx/>
              <a:buChar char="-"/>
              <a:defRPr/>
            </a:pPr>
            <a:endParaRPr lang="en-US" sz="2800" dirty="0">
              <a:latin typeface="Times New Roman" panose="02020603050405020304" pitchFamily="18" charset="0"/>
              <a:cs typeface="Times New Roman" panose="02020603050405020304" pitchFamily="18" charset="0"/>
            </a:endParaRPr>
          </a:p>
          <a:p>
            <a:pPr algn="just">
              <a:lnSpc>
                <a:spcPct val="130000"/>
              </a:lnSpc>
              <a:spcBef>
                <a:spcPts val="600"/>
              </a:spcBef>
              <a:spcAft>
                <a:spcPts val="600"/>
              </a:spcAft>
              <a:defRPr/>
            </a:pPr>
            <a:endParaRPr lang="en-US" sz="2800" dirty="0" smtClean="0">
              <a:latin typeface="Times New Roman" panose="02020603050405020304" pitchFamily="18" charset="0"/>
              <a:cs typeface="Times New Roman" panose="02020603050405020304" pitchFamily="18" charset="0"/>
            </a:endParaRPr>
          </a:p>
          <a:p>
            <a:pPr algn="just">
              <a:lnSpc>
                <a:spcPct val="130000"/>
              </a:lnSpc>
              <a:spcBef>
                <a:spcPts val="600"/>
              </a:spcBef>
              <a:spcAft>
                <a:spcPts val="600"/>
              </a:spcAft>
              <a:defRPr/>
            </a:pPr>
            <a:r>
              <a:rPr lang="en-US" sz="2800" dirty="0" err="1" smtClean="0">
                <a:latin typeface="Times New Roman" panose="02020603050405020304" pitchFamily="18" charset="0"/>
                <a:cs typeface="Times New Roman" panose="02020603050405020304" pitchFamily="18" charset="0"/>
              </a:rPr>
              <a:t>Nhân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quyền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nước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bằng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chủ</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tiếp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bằng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chủ</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diện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thông</a:t>
            </a:r>
            <a:r>
              <a:rPr lang="en-US" sz="2800" dirty="0" smtClean="0">
                <a:latin typeface="Times New Roman" panose="02020603050405020304" pitchFamily="18" charset="0"/>
                <a:cs typeface="Times New Roman" panose="02020603050405020304" pitchFamily="18" charset="0"/>
              </a:rPr>
              <a:t> qua </a:t>
            </a:r>
            <a:r>
              <a:rPr lang="en-US" sz="2800" dirty="0" err="1" smtClean="0">
                <a:latin typeface="Times New Roman" panose="02020603050405020304" pitchFamily="18" charset="0"/>
                <a:cs typeface="Times New Roman" panose="02020603050405020304" pitchFamily="18" charset="0"/>
              </a:rPr>
              <a:t>Quốc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Hội</a:t>
            </a: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Hội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đồng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dân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thông</a:t>
            </a:r>
            <a:r>
              <a:rPr lang="en-US" sz="2800" dirty="0" smtClean="0">
                <a:latin typeface="Times New Roman" panose="02020603050405020304" pitchFamily="18" charset="0"/>
                <a:cs typeface="Times New Roman" panose="02020603050405020304" pitchFamily="18" charset="0"/>
              </a:rPr>
              <a:t> qua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quan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của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nước</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gn="just">
              <a:defRPr/>
            </a:pPr>
            <a:endParaRPr lang="en-US" dirty="0">
              <a:latin typeface="Times New Roman" panose="02020603050405020304" pitchFamily="18" charset="0"/>
              <a:cs typeface="Times New Roman" panose="02020603050405020304" pitchFamily="18" charset="0"/>
            </a:endParaRPr>
          </a:p>
          <a:p>
            <a:pPr algn="just">
              <a:defRPr/>
            </a:pPr>
            <a:r>
              <a:rPr lang="en-US" dirty="0">
                <a:latin typeface="Times New Roman" panose="02020603050405020304" pitchFamily="18" charset="0"/>
                <a:cs typeface="Times New Roman" panose="02020603050405020304" pitchFamily="18" charset="0"/>
              </a:rPr>
              <a:t>	</a:t>
            </a:r>
            <a:endParaRPr lang="en-US" b="1" i="1" dirty="0">
              <a:solidFill>
                <a:srgbClr val="FF0000"/>
              </a:solidFill>
              <a:latin typeface="Times New Roman" panose="02020603050405020304" pitchFamily="18" charset="0"/>
              <a:cs typeface="Times New Roman" panose="02020603050405020304" pitchFamily="18" charset="0"/>
            </a:endParaRPr>
          </a:p>
        </p:txBody>
      </p:sp>
      <p:sp>
        <p:nvSpPr>
          <p:cNvPr id="6" name="10-Point Star 5"/>
          <p:cNvSpPr/>
          <p:nvPr/>
        </p:nvSpPr>
        <p:spPr>
          <a:xfrm>
            <a:off x="684213" y="1557338"/>
            <a:ext cx="3743325" cy="1566862"/>
          </a:xfrm>
          <a:prstGeom prst="star10">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r>
              <a:rPr lang="en-US" sz="2800" b="1" smtClean="0">
                <a:latin typeface="Times New Roman" panose="02020603050405020304" pitchFamily="18" charset="0"/>
                <a:cs typeface="Times New Roman" panose="02020603050405020304" pitchFamily="18" charset="0"/>
              </a:rPr>
              <a:t>Điều </a:t>
            </a:r>
            <a:r>
              <a:rPr lang="en-US" sz="2800" b="1" dirty="0">
                <a:latin typeface="Times New Roman" panose="02020603050405020304" pitchFamily="18" charset="0"/>
                <a:cs typeface="Times New Roman" panose="02020603050405020304" pitchFamily="18" charset="0"/>
              </a:rPr>
              <a:t>6</a:t>
            </a:r>
          </a:p>
          <a:p>
            <a:pPr algn="ctr">
              <a:defRPr/>
            </a:pPr>
            <a:r>
              <a:rPr lang="en-US" sz="2800" b="1" dirty="0" err="1">
                <a:latin typeface="Times New Roman" panose="02020603050405020304" pitchFamily="18" charset="0"/>
                <a:cs typeface="Times New Roman" panose="02020603050405020304" pitchFamily="18" charset="0"/>
              </a:rPr>
              <a:t>Hiến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pháp</a:t>
            </a:r>
            <a:r>
              <a:rPr lang="en-US" sz="2800" b="1" dirty="0">
                <a:latin typeface="Times New Roman" panose="02020603050405020304" pitchFamily="18" charset="0"/>
                <a:cs typeface="Times New Roman" panose="02020603050405020304" pitchFamily="18" charset="0"/>
              </a:rPr>
              <a:t> 2013</a:t>
            </a:r>
          </a:p>
        </p:txBody>
      </p:sp>
    </p:spTree>
    <p:extLst>
      <p:ext uri="{BB962C8B-B14F-4D97-AF65-F5344CB8AC3E}">
        <p14:creationId xmlns:p14="http://schemas.microsoft.com/office/powerpoint/2010/main" val="212110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371475"/>
            <a:ext cx="8351837" cy="609600"/>
          </a:xfrm>
        </p:spPr>
        <p:txBody>
          <a:bodyPr>
            <a:normAutofit fontScale="90000"/>
          </a:bodyPr>
          <a:lstStyle/>
          <a:p>
            <a:r>
              <a:rPr lang="en-US" altLang="en-US" smtClean="0">
                <a:latin typeface="Times New Roman" pitchFamily="18" charset="0"/>
                <a:cs typeface="Times New Roman" pitchFamily="18" charset="0"/>
              </a:rPr>
              <a:t>Nguyên tắc pháp chế XHCN</a:t>
            </a:r>
          </a:p>
        </p:txBody>
      </p:sp>
      <p:sp>
        <p:nvSpPr>
          <p:cNvPr id="41987" name="Content Placeholder 2"/>
          <p:cNvSpPr>
            <a:spLocks noGrp="1"/>
          </p:cNvSpPr>
          <p:nvPr>
            <p:ph idx="1"/>
          </p:nvPr>
        </p:nvSpPr>
        <p:spPr/>
        <p:txBody>
          <a:bodyPr/>
          <a:lstStyle/>
          <a:p>
            <a:endParaRPr lang="en-US" altLang="en-US" smtClean="0"/>
          </a:p>
        </p:txBody>
      </p:sp>
      <p:sp>
        <p:nvSpPr>
          <p:cNvPr id="4" name="Slide Number Placeholder 3"/>
          <p:cNvSpPr>
            <a:spLocks noGrp="1"/>
          </p:cNvSpPr>
          <p:nvPr>
            <p:ph type="sldNum" sz="quarter" idx="12"/>
          </p:nvPr>
        </p:nvSpPr>
        <p:spPr/>
        <p:txBody>
          <a:bodyPr/>
          <a:lstStyle/>
          <a:p>
            <a:pPr>
              <a:defRPr/>
            </a:pPr>
            <a:fld id="{ABEBA91D-565A-4CD9-B5C5-E42A032FC67F}" type="slidenum">
              <a:rPr lang="vi-VN" smtClean="0"/>
              <a:pPr>
                <a:defRPr/>
              </a:pPr>
              <a:t>48</a:t>
            </a:fld>
            <a:endParaRPr lang="vi-VN"/>
          </a:p>
        </p:txBody>
      </p:sp>
      <p:sp>
        <p:nvSpPr>
          <p:cNvPr id="5" name="Folded Corner 4"/>
          <p:cNvSpPr/>
          <p:nvPr/>
        </p:nvSpPr>
        <p:spPr>
          <a:xfrm>
            <a:off x="611189" y="1484313"/>
            <a:ext cx="7694611" cy="4897437"/>
          </a:xfrm>
          <a:prstGeom prst="foldedCorner">
            <a:avLst/>
          </a:prstGeom>
        </p:spPr>
        <p:style>
          <a:lnRef idx="2">
            <a:schemeClr val="accent6"/>
          </a:lnRef>
          <a:fillRef idx="1">
            <a:schemeClr val="lt1"/>
          </a:fillRef>
          <a:effectRef idx="0">
            <a:schemeClr val="accent6"/>
          </a:effectRef>
          <a:fontRef idx="minor">
            <a:schemeClr val="dk1"/>
          </a:fontRef>
        </p:style>
        <p:txBody>
          <a:bodyPr anchor="ctr"/>
          <a:lstStyle/>
          <a:p>
            <a:pPr algn="just">
              <a:defRPr/>
            </a:pPr>
            <a:r>
              <a:rPr lang="en-US" sz="2800" dirty="0">
                <a:latin typeface="Times New Roman" panose="02020603050405020304" pitchFamily="18" charset="0"/>
                <a:cs typeface="Times New Roman" panose="02020603050405020304" pitchFamily="18" charset="0"/>
              </a:rPr>
              <a:t>	</a:t>
            </a:r>
          </a:p>
          <a:p>
            <a:pPr algn="just">
              <a:defRPr/>
            </a:pPr>
            <a:endParaRPr lang="en-US" sz="2800" dirty="0">
              <a:latin typeface="Times New Roman" panose="02020603050405020304" pitchFamily="18" charset="0"/>
              <a:cs typeface="Times New Roman" panose="02020603050405020304" pitchFamily="18" charset="0"/>
            </a:endParaRPr>
          </a:p>
          <a:p>
            <a:pPr algn="just">
              <a:defRPr/>
            </a:pPr>
            <a:endParaRPr lang="en-US" sz="2800" dirty="0">
              <a:latin typeface="Times New Roman" panose="02020603050405020304" pitchFamily="18" charset="0"/>
              <a:cs typeface="Times New Roman" panose="02020603050405020304" pitchFamily="18" charset="0"/>
            </a:endParaRPr>
          </a:p>
          <a:p>
            <a:pPr algn="just">
              <a:lnSpc>
                <a:spcPct val="130000"/>
              </a:lnSpc>
              <a:spcBef>
                <a:spcPts val="600"/>
              </a:spcBef>
              <a:spcAft>
                <a:spcPts val="600"/>
              </a:spcAft>
              <a:defRPr/>
            </a:pPr>
            <a:endParaRPr lang="en-US" sz="2800" smtClean="0">
              <a:latin typeface="Times New Roman" panose="02020603050405020304" pitchFamily="18" charset="0"/>
              <a:cs typeface="Times New Roman" panose="02020603050405020304" pitchFamily="18" charset="0"/>
            </a:endParaRPr>
          </a:p>
          <a:p>
            <a:pPr algn="just">
              <a:lnSpc>
                <a:spcPct val="130000"/>
              </a:lnSpc>
              <a:spcBef>
                <a:spcPts val="600"/>
              </a:spcBef>
              <a:spcAft>
                <a:spcPts val="600"/>
              </a:spcAft>
              <a:defRPr/>
            </a:pPr>
            <a:r>
              <a:rPr lang="en-US" sz="2800" smtClean="0">
                <a:latin typeface="Times New Roman" panose="02020603050405020304" pitchFamily="18" charset="0"/>
                <a:cs typeface="Times New Roman" panose="02020603050405020304" pitchFamily="18" charset="0"/>
              </a:rPr>
              <a:t>Nguyên </a:t>
            </a:r>
            <a:r>
              <a:rPr lang="en-US" sz="2800" dirty="0" err="1">
                <a:latin typeface="Times New Roman" panose="02020603050405020304" pitchFamily="18" charset="0"/>
                <a:cs typeface="Times New Roman" panose="02020603050405020304" pitchFamily="18" charset="0"/>
              </a:rPr>
              <a:t>tắc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theo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luật</a:t>
            </a:r>
            <a:r>
              <a:rPr lang="en-US" sz="2800" dirty="0">
                <a:latin typeface="Times New Roman" panose="02020603050405020304" pitchFamily="18" charset="0"/>
                <a:cs typeface="Times New Roman" panose="02020603050405020304" pitchFamily="18" charset="0"/>
              </a:rPr>
              <a:t>.</a:t>
            </a:r>
          </a:p>
        </p:txBody>
      </p:sp>
      <p:sp>
        <p:nvSpPr>
          <p:cNvPr id="6" name="10-Point Star 5"/>
          <p:cNvSpPr/>
          <p:nvPr/>
        </p:nvSpPr>
        <p:spPr>
          <a:xfrm>
            <a:off x="684213" y="1557338"/>
            <a:ext cx="3743325" cy="1719262"/>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smtClean="0">
                <a:latin typeface="Times New Roman" panose="02020603050405020304" pitchFamily="18" charset="0"/>
                <a:cs typeface="Times New Roman" panose="02020603050405020304" pitchFamily="18" charset="0"/>
              </a:rPr>
              <a:t>Điều </a:t>
            </a:r>
            <a:r>
              <a:rPr lang="en-US" sz="2800" b="1" dirty="0">
                <a:latin typeface="Times New Roman" panose="02020603050405020304" pitchFamily="18" charset="0"/>
                <a:cs typeface="Times New Roman" panose="02020603050405020304" pitchFamily="18" charset="0"/>
              </a:rPr>
              <a:t>8</a:t>
            </a:r>
          </a:p>
          <a:p>
            <a:pPr algn="ctr">
              <a:defRPr/>
            </a:pPr>
            <a:r>
              <a:rPr lang="en-US" sz="2800" b="1" dirty="0" err="1">
                <a:latin typeface="Times New Roman" panose="02020603050405020304" pitchFamily="18" charset="0"/>
                <a:cs typeface="Times New Roman" panose="02020603050405020304" pitchFamily="18" charset="0"/>
              </a:rPr>
              <a:t>Hiến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pháp</a:t>
            </a:r>
            <a:r>
              <a:rPr lang="en-US" sz="2800" b="1" dirty="0">
                <a:latin typeface="Times New Roman" panose="02020603050405020304" pitchFamily="18" charset="0"/>
                <a:cs typeface="Times New Roman" panose="02020603050405020304" pitchFamily="18" charset="0"/>
              </a:rPr>
              <a:t> 2013</a:t>
            </a:r>
          </a:p>
        </p:txBody>
      </p:sp>
    </p:spTree>
    <p:extLst>
      <p:ext uri="{BB962C8B-B14F-4D97-AF65-F5344CB8AC3E}">
        <p14:creationId xmlns:p14="http://schemas.microsoft.com/office/powerpoint/2010/main" val="210964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1475"/>
            <a:ext cx="8197850" cy="609600"/>
          </a:xfrm>
        </p:spPr>
        <p:txBody>
          <a:bodyPr>
            <a:normAutofit fontScale="90000"/>
          </a:bodyPr>
          <a:lstStyle/>
          <a:p>
            <a:r>
              <a:rPr lang="en-US" altLang="en-US" smtClean="0">
                <a:latin typeface="Times New Roman" pitchFamily="18" charset="0"/>
                <a:cs typeface="Times New Roman" pitchFamily="18" charset="0"/>
              </a:rPr>
              <a:t>Nguyên tắc bình đẳng và đoàn kết giữa các DT</a:t>
            </a:r>
          </a:p>
        </p:txBody>
      </p:sp>
      <p:sp>
        <p:nvSpPr>
          <p:cNvPr id="41987" name="Content Placeholder 2"/>
          <p:cNvSpPr>
            <a:spLocks noGrp="1"/>
          </p:cNvSpPr>
          <p:nvPr>
            <p:ph idx="1"/>
          </p:nvPr>
        </p:nvSpPr>
        <p:spPr/>
        <p:txBody>
          <a:bodyPr/>
          <a:lstStyle/>
          <a:p>
            <a:endParaRPr lang="en-US" altLang="en-US" smtClean="0"/>
          </a:p>
        </p:txBody>
      </p:sp>
      <p:sp>
        <p:nvSpPr>
          <p:cNvPr id="4" name="Slide Number Placeholder 3"/>
          <p:cNvSpPr>
            <a:spLocks noGrp="1"/>
          </p:cNvSpPr>
          <p:nvPr>
            <p:ph type="sldNum" sz="quarter" idx="12"/>
          </p:nvPr>
        </p:nvSpPr>
        <p:spPr/>
        <p:txBody>
          <a:bodyPr/>
          <a:lstStyle/>
          <a:p>
            <a:pPr>
              <a:defRPr/>
            </a:pPr>
            <a:fld id="{ABEBA91D-565A-4CD9-B5C5-E42A032FC67F}" type="slidenum">
              <a:rPr lang="vi-VN" smtClean="0"/>
              <a:pPr>
                <a:defRPr/>
              </a:pPr>
              <a:t>49</a:t>
            </a:fld>
            <a:endParaRPr lang="vi-VN"/>
          </a:p>
        </p:txBody>
      </p:sp>
      <p:sp>
        <p:nvSpPr>
          <p:cNvPr id="5" name="Folded Corner 4"/>
          <p:cNvSpPr/>
          <p:nvPr/>
        </p:nvSpPr>
        <p:spPr>
          <a:xfrm>
            <a:off x="611188" y="1484313"/>
            <a:ext cx="8353425" cy="4897437"/>
          </a:xfrm>
          <a:prstGeom prst="foldedCorner">
            <a:avLst/>
          </a:prstGeom>
        </p:spPr>
        <p:style>
          <a:lnRef idx="2">
            <a:schemeClr val="accent6"/>
          </a:lnRef>
          <a:fillRef idx="1">
            <a:schemeClr val="lt1"/>
          </a:fillRef>
          <a:effectRef idx="0">
            <a:schemeClr val="accent6"/>
          </a:effectRef>
          <a:fontRef idx="minor">
            <a:schemeClr val="dk1"/>
          </a:fontRef>
        </p:style>
        <p:txBody>
          <a:bodyPr anchor="ctr"/>
          <a:lstStyle/>
          <a:p>
            <a:pPr algn="just">
              <a:defRPr/>
            </a:pPr>
            <a:r>
              <a:rPr lang="en-US" sz="2800" dirty="0">
                <a:latin typeface="Times New Roman" panose="02020603050405020304" pitchFamily="18" charset="0"/>
                <a:cs typeface="Times New Roman" panose="02020603050405020304" pitchFamily="18" charset="0"/>
              </a:rPr>
              <a:t>	</a:t>
            </a:r>
          </a:p>
          <a:p>
            <a:pPr algn="just">
              <a:defRPr/>
            </a:pPr>
            <a:endParaRPr lang="en-US" sz="2800" dirty="0">
              <a:latin typeface="Times New Roman" panose="02020603050405020304" pitchFamily="18" charset="0"/>
              <a:cs typeface="Times New Roman" panose="02020603050405020304" pitchFamily="18" charset="0"/>
            </a:endParaRPr>
          </a:p>
          <a:p>
            <a:pPr algn="just">
              <a:defRPr/>
            </a:pPr>
            <a:endParaRPr lang="en-US" sz="2800" dirty="0">
              <a:latin typeface="Times New Roman" panose="02020603050405020304" pitchFamily="18" charset="0"/>
              <a:cs typeface="Times New Roman" panose="02020603050405020304" pitchFamily="18" charset="0"/>
            </a:endParaRPr>
          </a:p>
          <a:p>
            <a:pPr algn="just">
              <a:defRPr/>
            </a:pPr>
            <a:r>
              <a:rPr lang="en-US" sz="2800">
                <a:latin typeface="Times New Roman" panose="02020603050405020304" pitchFamily="18" charset="0"/>
                <a:cs typeface="Times New Roman" panose="02020603050405020304" pitchFamily="18" charset="0"/>
              </a:rPr>
              <a:t>	</a:t>
            </a:r>
            <a:endParaRPr lang="en-US" sz="2800" smtClean="0">
              <a:latin typeface="Times New Roman" panose="02020603050405020304" pitchFamily="18" charset="0"/>
              <a:cs typeface="Times New Roman" panose="02020603050405020304" pitchFamily="18" charset="0"/>
            </a:endParaRPr>
          </a:p>
          <a:p>
            <a:pPr algn="just">
              <a:defRPr/>
            </a:pPr>
            <a:r>
              <a:rPr lang="en-US" sz="2800" smtClean="0">
                <a:latin typeface="Times New Roman" panose="02020603050405020304" pitchFamily="18" charset="0"/>
                <a:cs typeface="Times New Roman" panose="02020603050405020304" pitchFamily="18" charset="0"/>
              </a:rPr>
              <a:t>Nước CHXHCNVN là quốc gia thống nhất của các dân tộc cùng sinh sống trên đất nước VN. Các dân tộc bình đẳng, đoàn kết, tôn trọng và giúp nhau cùng phát triển; nghiêm cấm mọi hành vi kỳ thị, chia rẽ dân tộc.</a:t>
            </a:r>
            <a:endParaRPr lang="en-US" sz="2800" dirty="0">
              <a:latin typeface="Times New Roman" panose="02020603050405020304" pitchFamily="18" charset="0"/>
              <a:cs typeface="Times New Roman" panose="02020603050405020304" pitchFamily="18" charset="0"/>
            </a:endParaRPr>
          </a:p>
        </p:txBody>
      </p:sp>
      <p:sp>
        <p:nvSpPr>
          <p:cNvPr id="6" name="10-Point Star 5"/>
          <p:cNvSpPr/>
          <p:nvPr/>
        </p:nvSpPr>
        <p:spPr>
          <a:xfrm>
            <a:off x="684213" y="1557338"/>
            <a:ext cx="3743325" cy="1719262"/>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smtClean="0">
                <a:latin typeface="Times New Roman" panose="02020603050405020304" pitchFamily="18" charset="0"/>
                <a:cs typeface="Times New Roman" panose="02020603050405020304" pitchFamily="18" charset="0"/>
              </a:rPr>
              <a:t>Điều </a:t>
            </a:r>
            <a:r>
              <a:rPr lang="en-US" sz="2800" b="1" dirty="0">
                <a:latin typeface="Times New Roman" panose="02020603050405020304" pitchFamily="18" charset="0"/>
                <a:cs typeface="Times New Roman" panose="02020603050405020304" pitchFamily="18" charset="0"/>
              </a:rPr>
              <a:t>5</a:t>
            </a:r>
          </a:p>
          <a:p>
            <a:pPr algn="ctr">
              <a:defRPr/>
            </a:pPr>
            <a:r>
              <a:rPr lang="en-US" sz="2800" b="1" dirty="0" err="1">
                <a:latin typeface="Times New Roman" panose="02020603050405020304" pitchFamily="18" charset="0"/>
                <a:cs typeface="Times New Roman" panose="02020603050405020304" pitchFamily="18" charset="0"/>
              </a:rPr>
              <a:t>Hiến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pháp</a:t>
            </a:r>
            <a:r>
              <a:rPr lang="en-US" sz="2800" b="1" dirty="0">
                <a:latin typeface="Times New Roman" panose="02020603050405020304" pitchFamily="18" charset="0"/>
                <a:cs typeface="Times New Roman" panose="02020603050405020304" pitchFamily="18" charset="0"/>
              </a:rPr>
              <a:t> 2013</a:t>
            </a:r>
          </a:p>
        </p:txBody>
      </p:sp>
    </p:spTree>
    <p:extLst>
      <p:ext uri="{BB962C8B-B14F-4D97-AF65-F5344CB8AC3E}">
        <p14:creationId xmlns:p14="http://schemas.microsoft.com/office/powerpoint/2010/main" val="210964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696200" cy="1295400"/>
          </a:xfrm>
        </p:spPr>
        <p:txBody>
          <a:bodyPr>
            <a:normAutofit/>
          </a:bodyPr>
          <a:lstStyle/>
          <a:p>
            <a:r>
              <a:rPr lang="en-US" sz="3200" b="1" smtClean="0">
                <a:solidFill>
                  <a:srgbClr val="FF0000"/>
                </a:solidFill>
                <a:latin typeface="Times New Roman" pitchFamily="18" charset="0"/>
                <a:cs typeface="Times New Roman" pitchFamily="18" charset="0"/>
              </a:rPr>
              <a:t>Hạn chế của các học thuyết phi Mác xít</a:t>
            </a:r>
            <a:endParaRPr lang="en-US" sz="3200" b="1" dirty="0">
              <a:solidFill>
                <a:srgbClr val="FF0000"/>
              </a:solidFill>
              <a:latin typeface="Times New Roman" pitchFamily="18" charset="0"/>
              <a:cs typeface="Times New Roman" pitchFamily="18" charset="0"/>
            </a:endParaRPr>
          </a:p>
        </p:txBody>
      </p:sp>
      <p:sp>
        <p:nvSpPr>
          <p:cNvPr id="3" name="TextBox 2"/>
          <p:cNvSpPr txBox="1"/>
          <p:nvPr/>
        </p:nvSpPr>
        <p:spPr>
          <a:xfrm>
            <a:off x="990600" y="1752600"/>
            <a:ext cx="7543800" cy="584775"/>
          </a:xfrm>
          <a:prstGeom prst="rect">
            <a:avLst/>
          </a:prstGeom>
          <a:noFill/>
        </p:spPr>
        <p:txBody>
          <a:bodyPr wrap="square" rtlCol="0">
            <a:spAutoFit/>
          </a:bodyPr>
          <a:lstStyle/>
          <a:p>
            <a:r>
              <a:rPr lang="en-US" sz="3200" b="1" smtClean="0">
                <a:latin typeface="Times New Roman" pitchFamily="18" charset="0"/>
                <a:cs typeface="Times New Roman" pitchFamily="18" charset="0"/>
              </a:rPr>
              <a:t>-  Mang tính duy tâm</a:t>
            </a:r>
            <a:endParaRPr lang="en-US" sz="3200" b="1">
              <a:latin typeface="Times New Roman" pitchFamily="18" charset="0"/>
              <a:cs typeface="Times New Roman" pitchFamily="18" charset="0"/>
            </a:endParaRPr>
          </a:p>
        </p:txBody>
      </p:sp>
      <p:sp>
        <p:nvSpPr>
          <p:cNvPr id="6" name="TextBox 5"/>
          <p:cNvSpPr txBox="1"/>
          <p:nvPr/>
        </p:nvSpPr>
        <p:spPr>
          <a:xfrm>
            <a:off x="990600" y="2819400"/>
            <a:ext cx="7086600" cy="1077218"/>
          </a:xfrm>
          <a:prstGeom prst="rect">
            <a:avLst/>
          </a:prstGeom>
          <a:noFill/>
        </p:spPr>
        <p:txBody>
          <a:bodyPr wrap="square" rtlCol="0">
            <a:spAutoFit/>
          </a:bodyPr>
          <a:lstStyle/>
          <a:p>
            <a:pPr algn="just"/>
            <a:r>
              <a:rPr lang="en-US" sz="3200" b="1" smtClean="0">
                <a:latin typeface="Times New Roman" pitchFamily="18" charset="0"/>
                <a:cs typeface="Times New Roman" pitchFamily="18" charset="0"/>
              </a:rPr>
              <a:t>- Chưa phản ánh đúng bản chất của Nhà nước</a:t>
            </a:r>
            <a:endParaRPr lang="en-US" sz="3200" b="1">
              <a:latin typeface="Times New Roman" pitchFamily="18" charset="0"/>
              <a:cs typeface="Times New Roman" pitchFamily="18" charset="0"/>
            </a:endParaRPr>
          </a:p>
        </p:txBody>
      </p:sp>
    </p:spTree>
    <p:extLst>
      <p:ext uri="{BB962C8B-B14F-4D97-AF65-F5344CB8AC3E}">
        <p14:creationId xmlns:p14="http://schemas.microsoft.com/office/powerpoint/2010/main" val="13969599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68680" y="457200"/>
            <a:ext cx="7970520" cy="715962"/>
          </a:xfrm>
        </p:spPr>
        <p:txBody>
          <a:bodyPr>
            <a:normAutofit/>
          </a:bodyPr>
          <a:lstStyle/>
          <a:p>
            <a:r>
              <a:rPr lang="en-US" sz="3000" b="1" smtClean="0">
                <a:latin typeface="Times New Roman" pitchFamily="18" charset="0"/>
                <a:cs typeface="Times New Roman" pitchFamily="18" charset="0"/>
              </a:rPr>
              <a:t>5.3.3. Các CQNN của nước CHXHCN VN</a:t>
            </a:r>
            <a:endParaRPr lang="en-US" sz="3000" b="1" dirty="0">
              <a:latin typeface="Times New Roman" pitchFamily="18" charset="0"/>
              <a:cs typeface="Times New Roman" pitchFamily="18" charset="0"/>
            </a:endParaRPr>
          </a:p>
        </p:txBody>
      </p:sp>
      <p:sp>
        <p:nvSpPr>
          <p:cNvPr id="8" name="Content Placeholder 7"/>
          <p:cNvSpPr>
            <a:spLocks noGrp="1"/>
          </p:cNvSpPr>
          <p:nvPr>
            <p:ph idx="1"/>
          </p:nvPr>
        </p:nvSpPr>
        <p:spPr>
          <a:xfrm>
            <a:off x="533400" y="1143000"/>
            <a:ext cx="8077200" cy="5330952"/>
          </a:xfrm>
        </p:spPr>
        <p:txBody>
          <a:bodyPr>
            <a:normAutofit/>
          </a:bodyPr>
          <a:lstStyle/>
          <a:p>
            <a:pPr marL="514350" indent="-514350" algn="just">
              <a:lnSpc>
                <a:spcPct val="130000"/>
              </a:lnSpc>
              <a:buFont typeface="Wingdings" pitchFamily="2" charset="2"/>
              <a:buChar char="Ø"/>
            </a:pPr>
            <a:endParaRPr lang="nl-NL" sz="1200" smtClean="0">
              <a:latin typeface="Times New Roman" pitchFamily="18" charset="0"/>
              <a:cs typeface="Times New Roman" pitchFamily="18" charset="0"/>
            </a:endParaRPr>
          </a:p>
          <a:p>
            <a:pPr algn="just">
              <a:lnSpc>
                <a:spcPct val="130000"/>
              </a:lnSpc>
              <a:buNone/>
            </a:pPr>
            <a:endParaRPr lang="en-US" sz="3200" dirty="0">
              <a:latin typeface="Times New Roman" pitchFamily="18" charset="0"/>
              <a:cs typeface="Times New Roman" pitchFamily="18" charset="0"/>
            </a:endParaRPr>
          </a:p>
        </p:txBody>
      </p:sp>
      <p:sp>
        <p:nvSpPr>
          <p:cNvPr id="2" name="TextBox 1"/>
          <p:cNvSpPr txBox="1"/>
          <p:nvPr/>
        </p:nvSpPr>
        <p:spPr>
          <a:xfrm>
            <a:off x="990600" y="1676400"/>
            <a:ext cx="7086600" cy="584775"/>
          </a:xfrm>
          <a:prstGeom prst="rect">
            <a:avLst/>
          </a:prstGeom>
          <a:noFill/>
        </p:spPr>
        <p:txBody>
          <a:bodyPr wrap="square" rtlCol="0">
            <a:spAutoFit/>
          </a:bodyPr>
          <a:lstStyle/>
          <a:p>
            <a:r>
              <a:rPr lang="en-US" sz="3200" b="1" smtClean="0">
                <a:latin typeface="Times New Roman" pitchFamily="18" charset="0"/>
                <a:cs typeface="Times New Roman" pitchFamily="18" charset="0"/>
              </a:rPr>
              <a:t>Phân loại theo chức năng</a:t>
            </a:r>
            <a:endParaRPr lang="en-US" sz="3200" b="1">
              <a:latin typeface="Times New Roman" pitchFamily="18" charset="0"/>
              <a:cs typeface="Times New Roman" pitchFamily="18" charset="0"/>
            </a:endParaRPr>
          </a:p>
        </p:txBody>
      </p:sp>
      <p:sp>
        <p:nvSpPr>
          <p:cNvPr id="5" name="TextBox 4"/>
          <p:cNvSpPr txBox="1"/>
          <p:nvPr/>
        </p:nvSpPr>
        <p:spPr>
          <a:xfrm>
            <a:off x="990600" y="2971800"/>
            <a:ext cx="7239000" cy="584775"/>
          </a:xfrm>
          <a:prstGeom prst="rect">
            <a:avLst/>
          </a:prstGeom>
          <a:noFill/>
        </p:spPr>
        <p:txBody>
          <a:bodyPr wrap="square" rtlCol="0">
            <a:spAutoFit/>
          </a:bodyPr>
          <a:lstStyle/>
          <a:p>
            <a:r>
              <a:rPr lang="en-US" sz="3200" b="1" smtClean="0">
                <a:latin typeface="Times New Roman" pitchFamily="18" charset="0"/>
                <a:cs typeface="Times New Roman" pitchFamily="18" charset="0"/>
              </a:rPr>
              <a:t>Phân loại theo cấp chính quyền</a:t>
            </a:r>
            <a:endParaRPr lang="en-US" sz="3200" b="1">
              <a:latin typeface="Times New Roman" pitchFamily="18" charset="0"/>
              <a:cs typeface="Times New Roman" pitchFamily="18" charset="0"/>
            </a:endParaRPr>
          </a:p>
        </p:txBody>
      </p:sp>
    </p:spTree>
    <p:extLst>
      <p:ext uri="{BB962C8B-B14F-4D97-AF65-F5344CB8AC3E}">
        <p14:creationId xmlns:p14="http://schemas.microsoft.com/office/powerpoint/2010/main" val="21259219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62000" y="381000"/>
            <a:ext cx="7696200" cy="838200"/>
          </a:xfrm>
        </p:spPr>
        <p:txBody>
          <a:bodyPr>
            <a:normAutofit/>
          </a:bodyPr>
          <a:lstStyle/>
          <a:p>
            <a:pPr algn="ctr">
              <a:lnSpc>
                <a:spcPct val="80000"/>
              </a:lnSpc>
              <a:spcBef>
                <a:spcPts val="600"/>
              </a:spcBef>
              <a:spcAft>
                <a:spcPts val="600"/>
              </a:spcAft>
              <a:defRPr/>
            </a:pPr>
            <a:r>
              <a:rPr lang="en-US" sz="3200" b="1" smtClean="0">
                <a:latin typeface="Times New Roman" pitchFamily="18" charset="0"/>
              </a:rPr>
              <a:t>CÂU HỎI THẢO LUẬN</a:t>
            </a:r>
            <a:endParaRPr lang="en-US" sz="3200" b="1">
              <a:latin typeface="Times New Roman" pitchFamily="18" charset="0"/>
            </a:endParaRPr>
          </a:p>
        </p:txBody>
      </p:sp>
      <p:sp>
        <p:nvSpPr>
          <p:cNvPr id="4" name="Cloud 3"/>
          <p:cNvSpPr/>
          <p:nvPr/>
        </p:nvSpPr>
        <p:spPr>
          <a:xfrm>
            <a:off x="838200" y="1676400"/>
            <a:ext cx="7467600" cy="3352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smtClean="0">
                <a:latin typeface="Times New Roman" pitchFamily="18" charset="0"/>
                <a:cs typeface="Times New Roman" pitchFamily="18" charset="0"/>
              </a:rPr>
              <a:t>Anh/chị hãy kể tên những người đứng đầu Cơ quan Nhà nước ?</a:t>
            </a:r>
            <a:endParaRPr lang="en-US" sz="3200">
              <a:latin typeface="Times New Roman" pitchFamily="18" charset="0"/>
              <a:cs typeface="Times New Roman" pitchFamily="18" charset="0"/>
            </a:endParaRPr>
          </a:p>
        </p:txBody>
      </p:sp>
    </p:spTree>
    <p:extLst>
      <p:ext uri="{BB962C8B-B14F-4D97-AF65-F5344CB8AC3E}">
        <p14:creationId xmlns:p14="http://schemas.microsoft.com/office/powerpoint/2010/main" val="4760833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smtClean="0">
                <a:solidFill>
                  <a:schemeClr val="bg1"/>
                </a:solidFill>
                <a:latin typeface="Times New Roman" pitchFamily="18" charset="0"/>
                <a:ea typeface="Tahoma" pitchFamily="34" charset="0"/>
                <a:cs typeface="Times New Roman" pitchFamily="18" charset="0"/>
              </a:rPr>
              <a:t>IV. BỘ MÁY NHÀ NƯỚC CHXHCNVN</a:t>
            </a:r>
          </a:p>
        </p:txBody>
      </p:sp>
      <p:sp>
        <p:nvSpPr>
          <p:cNvPr id="4" name="Slide Number Placeholder 3"/>
          <p:cNvSpPr>
            <a:spLocks noGrp="1"/>
          </p:cNvSpPr>
          <p:nvPr>
            <p:ph type="sldNum" sz="quarter" idx="12"/>
          </p:nvPr>
        </p:nvSpPr>
        <p:spPr/>
        <p:txBody>
          <a:bodyPr/>
          <a:lstStyle/>
          <a:p>
            <a:pPr>
              <a:defRPr/>
            </a:pPr>
            <a:fld id="{25610196-7C61-4C63-8F04-870408DA1659}" type="slidenum">
              <a:rPr lang="vi-VN" smtClean="0"/>
              <a:pPr>
                <a:defRPr/>
              </a:pPr>
              <a:t>52</a:t>
            </a:fld>
            <a:endParaRPr lang="vi-VN"/>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765175"/>
            <a:ext cx="9144000" cy="6092825"/>
          </a:xfrm>
        </p:spPr>
      </p:pic>
    </p:spTree>
    <p:extLst>
      <p:ext uri="{BB962C8B-B14F-4D97-AF65-F5344CB8AC3E}">
        <p14:creationId xmlns:p14="http://schemas.microsoft.com/office/powerpoint/2010/main" val="64728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AutoShape 3"/>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a:defRPr/>
            </a:pPr>
            <a:endParaRPr lang="en-US">
              <a:cs typeface="Arial" charset="0"/>
            </a:endParaRPr>
          </a:p>
        </p:txBody>
      </p:sp>
      <p:sp>
        <p:nvSpPr>
          <p:cNvPr id="187396" name="AutoShape 4"/>
          <p:cNvSpPr>
            <a:spLocks noChangeArrowheads="1"/>
          </p:cNvSpPr>
          <p:nvPr/>
        </p:nvSpPr>
        <p:spPr bwMode="ltGray">
          <a:xfrm rot="5400000" flipH="1">
            <a:off x="-2016918" y="1880393"/>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6600CC">
              <a:alpha val="36078"/>
            </a:srgbClr>
          </a:solidFill>
          <a:ln w="0" algn="ctr">
            <a:noFill/>
            <a:miter lim="800000"/>
            <a:headEnd/>
            <a:tailEnd/>
          </a:ln>
        </p:spPr>
        <p:txBody>
          <a:bodyPr wrap="none" anchor="ctr"/>
          <a:lstStyle/>
          <a:p>
            <a:endParaRPr lang="en-US"/>
          </a:p>
        </p:txBody>
      </p:sp>
      <p:sp>
        <p:nvSpPr>
          <p:cNvPr id="187397" name="AutoShape 5"/>
          <p:cNvSpPr>
            <a:spLocks noChangeArrowheads="1"/>
          </p:cNvSpPr>
          <p:nvPr/>
        </p:nvSpPr>
        <p:spPr bwMode="gray">
          <a:xfrm>
            <a:off x="1828800" y="5105400"/>
            <a:ext cx="4572000" cy="755650"/>
          </a:xfrm>
          <a:prstGeom prst="roundRect">
            <a:avLst>
              <a:gd name="adj" fmla="val 50000"/>
            </a:avLst>
          </a:prstGeom>
          <a:noFill/>
          <a:ln w="28575" algn="ctr">
            <a:solidFill>
              <a:schemeClr val="bg2"/>
            </a:solidFill>
            <a:round/>
            <a:headEnd/>
            <a:tailEnd/>
          </a:ln>
        </p:spPr>
        <p:txBody>
          <a:bodyPr wrap="none" anchor="ctr"/>
          <a:lstStyle/>
          <a:p>
            <a:r>
              <a:rPr lang="en-US" sz="3200" dirty="0">
                <a:latin typeface="Times New Roman" pitchFamily="18" charset="0"/>
                <a:cs typeface="Times New Roman" pitchFamily="18" charset="0"/>
              </a:rPr>
              <a:t>HTCQ kiểm sát</a:t>
            </a:r>
          </a:p>
        </p:txBody>
      </p:sp>
      <p:sp>
        <p:nvSpPr>
          <p:cNvPr id="187398" name="AutoShape 6"/>
          <p:cNvSpPr>
            <a:spLocks noChangeArrowheads="1"/>
          </p:cNvSpPr>
          <p:nvPr/>
        </p:nvSpPr>
        <p:spPr bwMode="gray">
          <a:xfrm>
            <a:off x="2320444" y="3937411"/>
            <a:ext cx="4635305" cy="726831"/>
          </a:xfrm>
          <a:prstGeom prst="roundRect">
            <a:avLst>
              <a:gd name="adj" fmla="val 50000"/>
            </a:avLst>
          </a:prstGeom>
          <a:noFill/>
          <a:ln w="28575" algn="ctr">
            <a:solidFill>
              <a:schemeClr val="bg2"/>
            </a:solidFill>
            <a:round/>
            <a:headEnd/>
            <a:tailEnd/>
          </a:ln>
        </p:spPr>
        <p:txBody>
          <a:bodyPr wrap="none" anchor="ctr"/>
          <a:lstStyle/>
          <a:p>
            <a:r>
              <a:rPr lang="en-US" sz="3200" dirty="0">
                <a:latin typeface="Times New Roman" pitchFamily="18" charset="0"/>
                <a:cs typeface="Times New Roman" pitchFamily="18" charset="0"/>
              </a:rPr>
              <a:t>HTCQ xét xử</a:t>
            </a:r>
          </a:p>
        </p:txBody>
      </p:sp>
      <p:sp>
        <p:nvSpPr>
          <p:cNvPr id="187400" name="AutoShape 8"/>
          <p:cNvSpPr>
            <a:spLocks noChangeArrowheads="1"/>
          </p:cNvSpPr>
          <p:nvPr/>
        </p:nvSpPr>
        <p:spPr bwMode="gray">
          <a:xfrm>
            <a:off x="2286000" y="2728102"/>
            <a:ext cx="5715000" cy="838200"/>
          </a:xfrm>
          <a:prstGeom prst="roundRect">
            <a:avLst>
              <a:gd name="adj" fmla="val 50000"/>
            </a:avLst>
          </a:prstGeom>
          <a:noFill/>
          <a:ln w="28575" algn="ctr">
            <a:solidFill>
              <a:schemeClr val="bg2"/>
            </a:solidFill>
            <a:round/>
            <a:headEnd/>
            <a:tailEnd/>
          </a:ln>
        </p:spPr>
        <p:txBody>
          <a:bodyPr wrap="none" anchor="ctr"/>
          <a:lstStyle/>
          <a:p>
            <a:r>
              <a:rPr lang="en-US" sz="3200" dirty="0">
                <a:latin typeface="Times New Roman" pitchFamily="18" charset="0"/>
                <a:cs typeface="Times New Roman" pitchFamily="18" charset="0"/>
              </a:rPr>
              <a:t>HTCQ </a:t>
            </a:r>
            <a:r>
              <a:rPr lang="en-US" sz="3200" dirty="0" smtClean="0">
                <a:latin typeface="Times New Roman" pitchFamily="18" charset="0"/>
                <a:cs typeface="Times New Roman" pitchFamily="18" charset="0"/>
              </a:rPr>
              <a:t> Hành chính </a:t>
            </a:r>
            <a:r>
              <a:rPr lang="en-US" sz="3200" dirty="0">
                <a:latin typeface="Times New Roman" pitchFamily="18" charset="0"/>
                <a:cs typeface="Times New Roman" pitchFamily="18" charset="0"/>
              </a:rPr>
              <a:t>Nhà nước</a:t>
            </a:r>
          </a:p>
        </p:txBody>
      </p:sp>
      <p:sp>
        <p:nvSpPr>
          <p:cNvPr id="187401" name="AutoShape 9"/>
          <p:cNvSpPr>
            <a:spLocks noChangeArrowheads="1"/>
          </p:cNvSpPr>
          <p:nvPr/>
        </p:nvSpPr>
        <p:spPr bwMode="gray">
          <a:xfrm>
            <a:off x="1752600" y="1676400"/>
            <a:ext cx="4648200" cy="660400"/>
          </a:xfrm>
          <a:prstGeom prst="roundRect">
            <a:avLst>
              <a:gd name="adj" fmla="val 50000"/>
            </a:avLst>
          </a:prstGeom>
          <a:noFill/>
          <a:ln w="28575" algn="ctr">
            <a:solidFill>
              <a:schemeClr val="bg2"/>
            </a:solidFill>
            <a:round/>
            <a:headEnd/>
            <a:tailEnd/>
          </a:ln>
        </p:spPr>
        <p:txBody>
          <a:bodyPr wrap="none" anchor="ctr"/>
          <a:lstStyle/>
          <a:p>
            <a:r>
              <a:rPr lang="en-US" sz="3200" dirty="0">
                <a:latin typeface="Times New Roman" pitchFamily="18" charset="0"/>
                <a:cs typeface="Times New Roman" pitchFamily="18" charset="0"/>
              </a:rPr>
              <a:t>HTCQ </a:t>
            </a:r>
            <a:r>
              <a:rPr lang="en-US" sz="3200">
                <a:latin typeface="Times New Roman" pitchFamily="18" charset="0"/>
                <a:cs typeface="Times New Roman" pitchFamily="18" charset="0"/>
                <a:hlinkClick r:id="rId2" action="ppaction://hlinkfile"/>
              </a:rPr>
              <a:t>Quyền</a:t>
            </a:r>
            <a:r>
              <a:rPr lang="en-US" sz="3200">
                <a:latin typeface="Times New Roman" pitchFamily="18" charset="0"/>
                <a:cs typeface="Times New Roman" pitchFamily="18" charset="0"/>
              </a:rPr>
              <a:t> </a:t>
            </a:r>
            <a:r>
              <a:rPr lang="en-US" sz="3200" smtClean="0">
                <a:latin typeface="Times New Roman" pitchFamily="18" charset="0"/>
                <a:cs typeface="Times New Roman" pitchFamily="18" charset="0"/>
              </a:rPr>
              <a:t>lực NN</a:t>
            </a:r>
            <a:endParaRPr lang="en-US" sz="3200" dirty="0">
              <a:latin typeface="Times New Roman" pitchFamily="18" charset="0"/>
              <a:cs typeface="Times New Roman" pitchFamily="18" charset="0"/>
            </a:endParaRPr>
          </a:p>
        </p:txBody>
      </p:sp>
      <p:grpSp>
        <p:nvGrpSpPr>
          <p:cNvPr id="2" name="Group 10"/>
          <p:cNvGrpSpPr>
            <a:grpSpLocks/>
          </p:cNvGrpSpPr>
          <p:nvPr/>
        </p:nvGrpSpPr>
        <p:grpSpPr bwMode="auto">
          <a:xfrm>
            <a:off x="1447800" y="1905000"/>
            <a:ext cx="381000" cy="381000"/>
            <a:chOff x="2078" y="1680"/>
            <a:chExt cx="1615" cy="1615"/>
          </a:xfrm>
        </p:grpSpPr>
        <p:sp>
          <p:nvSpPr>
            <p:cNvPr id="32799" name="Oval 1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32800" name="Oval 1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187405" name="Oval 1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cs typeface="Arial" charset="0"/>
              </a:endParaRPr>
            </a:p>
          </p:txBody>
        </p:sp>
        <p:sp>
          <p:nvSpPr>
            <p:cNvPr id="32802" name="Oval 14"/>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en-US"/>
            </a:p>
          </p:txBody>
        </p:sp>
        <p:sp>
          <p:nvSpPr>
            <p:cNvPr id="187407" name="Oval 1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cs typeface="Arial" charset="0"/>
              </a:endParaRPr>
            </a:p>
          </p:txBody>
        </p:sp>
        <p:sp>
          <p:nvSpPr>
            <p:cNvPr id="32804" name="Oval 16"/>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p>
          </p:txBody>
        </p:sp>
      </p:grpSp>
      <p:grpSp>
        <p:nvGrpSpPr>
          <p:cNvPr id="3" name="Group 17"/>
          <p:cNvGrpSpPr>
            <a:grpSpLocks/>
          </p:cNvGrpSpPr>
          <p:nvPr/>
        </p:nvGrpSpPr>
        <p:grpSpPr bwMode="auto">
          <a:xfrm>
            <a:off x="1981200" y="2667000"/>
            <a:ext cx="381000" cy="381000"/>
            <a:chOff x="2078" y="1680"/>
            <a:chExt cx="1615" cy="1615"/>
          </a:xfrm>
        </p:grpSpPr>
        <p:sp>
          <p:nvSpPr>
            <p:cNvPr id="32793" name="Oval 1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32794" name="Oval 1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187412" name="Oval 2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cs typeface="Arial" charset="0"/>
              </a:endParaRPr>
            </a:p>
          </p:txBody>
        </p:sp>
        <p:sp>
          <p:nvSpPr>
            <p:cNvPr id="32796" name="Oval 21"/>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en-US"/>
            </a:p>
          </p:txBody>
        </p:sp>
        <p:sp>
          <p:nvSpPr>
            <p:cNvPr id="187414" name="Oval 2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cs typeface="Arial" charset="0"/>
              </a:endParaRPr>
            </a:p>
          </p:txBody>
        </p:sp>
        <p:sp>
          <p:nvSpPr>
            <p:cNvPr id="32798" name="Oval 23"/>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en-US"/>
            </a:p>
          </p:txBody>
        </p:sp>
      </p:grpSp>
      <p:grpSp>
        <p:nvGrpSpPr>
          <p:cNvPr id="4" name="Group 31"/>
          <p:cNvGrpSpPr>
            <a:grpSpLocks/>
          </p:cNvGrpSpPr>
          <p:nvPr/>
        </p:nvGrpSpPr>
        <p:grpSpPr bwMode="auto">
          <a:xfrm>
            <a:off x="1981200" y="4343400"/>
            <a:ext cx="381000" cy="381000"/>
            <a:chOff x="2078" y="1680"/>
            <a:chExt cx="1615" cy="1615"/>
          </a:xfrm>
        </p:grpSpPr>
        <p:sp>
          <p:nvSpPr>
            <p:cNvPr id="32787" name="Oval 3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32788" name="Oval 3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187426" name="Oval 34"/>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cs typeface="Arial" charset="0"/>
              </a:endParaRPr>
            </a:p>
          </p:txBody>
        </p:sp>
        <p:sp>
          <p:nvSpPr>
            <p:cNvPr id="32790" name="Oval 35"/>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p>
          </p:txBody>
        </p:sp>
        <p:sp>
          <p:nvSpPr>
            <p:cNvPr id="187428" name="Oval 36"/>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cs typeface="Arial" charset="0"/>
              </a:endParaRPr>
            </a:p>
          </p:txBody>
        </p:sp>
        <p:sp>
          <p:nvSpPr>
            <p:cNvPr id="32792" name="Oval 37"/>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p>
          </p:txBody>
        </p:sp>
      </p:grpSp>
      <p:grpSp>
        <p:nvGrpSpPr>
          <p:cNvPr id="5" name="Group 38"/>
          <p:cNvGrpSpPr>
            <a:grpSpLocks/>
          </p:cNvGrpSpPr>
          <p:nvPr/>
        </p:nvGrpSpPr>
        <p:grpSpPr bwMode="auto">
          <a:xfrm>
            <a:off x="1524000" y="5181600"/>
            <a:ext cx="355600" cy="381000"/>
            <a:chOff x="2078" y="1680"/>
            <a:chExt cx="1615" cy="1615"/>
          </a:xfrm>
        </p:grpSpPr>
        <p:sp>
          <p:nvSpPr>
            <p:cNvPr id="32781" name="Oval 3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32782" name="Oval 4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187433" name="Oval 41"/>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cs typeface="Arial" charset="0"/>
              </a:endParaRPr>
            </a:p>
          </p:txBody>
        </p:sp>
        <p:sp>
          <p:nvSpPr>
            <p:cNvPr id="32784" name="Oval 42"/>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p>
          </p:txBody>
        </p:sp>
        <p:sp>
          <p:nvSpPr>
            <p:cNvPr id="187435" name="Oval 43"/>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cs typeface="Arial" charset="0"/>
              </a:endParaRPr>
            </a:p>
          </p:txBody>
        </p:sp>
        <p:sp>
          <p:nvSpPr>
            <p:cNvPr id="32786" name="Oval 44"/>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p>
          </p:txBody>
        </p:sp>
      </p:grpSp>
      <p:sp>
        <p:nvSpPr>
          <p:cNvPr id="32780" name="Rectangle 47"/>
          <p:cNvSpPr>
            <a:spLocks noGrp="1" noChangeArrowheads="1"/>
          </p:cNvSpPr>
          <p:nvPr>
            <p:ph idx="1"/>
          </p:nvPr>
        </p:nvSpPr>
        <p:spPr>
          <a:xfrm>
            <a:off x="914400" y="533400"/>
            <a:ext cx="8001000" cy="1143000"/>
          </a:xfrm>
        </p:spPr>
        <p:txBody>
          <a:bodyPr>
            <a:normAutofit/>
          </a:bodyPr>
          <a:lstStyle/>
          <a:p>
            <a:pPr eaLnBrk="1" hangingPunct="1">
              <a:lnSpc>
                <a:spcPct val="80000"/>
              </a:lnSpc>
              <a:buFontTx/>
              <a:buNone/>
            </a:pPr>
            <a:r>
              <a:rPr lang="en-US" sz="3200" b="1" smtClean="0">
                <a:solidFill>
                  <a:srgbClr val="FF0000"/>
                </a:solidFill>
                <a:latin typeface="Times New Roman" pitchFamily="18" charset="0"/>
                <a:cs typeface="Times New Roman" pitchFamily="18" charset="0"/>
              </a:rPr>
              <a:t>Phân </a:t>
            </a:r>
            <a:r>
              <a:rPr lang="en-US" sz="3200" b="1" dirty="0" smtClean="0">
                <a:solidFill>
                  <a:srgbClr val="FF0000"/>
                </a:solidFill>
                <a:latin typeface="Times New Roman" pitchFamily="18" charset="0"/>
                <a:cs typeface="Times New Roman" pitchFamily="18" charset="0"/>
              </a:rPr>
              <a:t>loại theo chức năng</a:t>
            </a:r>
          </a:p>
        </p:txBody>
      </p:sp>
    </p:spTree>
    <p:extLst>
      <p:ext uri="{BB962C8B-B14F-4D97-AF65-F5344CB8AC3E}">
        <p14:creationId xmlns:p14="http://schemas.microsoft.com/office/powerpoint/2010/main" val="13181231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80">
                                            <p:txEl>
                                              <p:pRg st="0" end="0"/>
                                            </p:txEl>
                                          </p:spTgt>
                                        </p:tgtEl>
                                        <p:attrNameLst>
                                          <p:attrName>style.visibility</p:attrName>
                                        </p:attrNameLst>
                                      </p:cBhvr>
                                      <p:to>
                                        <p:strVal val="visible"/>
                                      </p:to>
                                    </p:set>
                                    <p:anim calcmode="lin" valueType="num">
                                      <p:cBhvr additive="base">
                                        <p:cTn id="7" dur="500" fill="hold"/>
                                        <p:tgtEl>
                                          <p:spTgt spid="327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187396"/>
                                        </p:tgtEl>
                                        <p:attrNameLst>
                                          <p:attrName>style.visibility</p:attrName>
                                        </p:attrNameLst>
                                      </p:cBhvr>
                                      <p:to>
                                        <p:strVal val="visible"/>
                                      </p:to>
                                    </p:set>
                                    <p:animEffect transition="in" filter="strips(downLeft)">
                                      <p:cBhvr>
                                        <p:cTn id="13" dur="2000"/>
                                        <p:tgtEl>
                                          <p:spTgt spid="18739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87395"/>
                                        </p:tgtEl>
                                        <p:attrNameLst>
                                          <p:attrName>style.visibility</p:attrName>
                                        </p:attrNameLst>
                                      </p:cBhvr>
                                      <p:to>
                                        <p:strVal val="visible"/>
                                      </p:to>
                                    </p:set>
                                    <p:anim calcmode="lin" valueType="num">
                                      <p:cBhvr additive="base">
                                        <p:cTn id="18" dur="2000" fill="hold"/>
                                        <p:tgtEl>
                                          <p:spTgt spid="187395"/>
                                        </p:tgtEl>
                                        <p:attrNameLst>
                                          <p:attrName>ppt_x</p:attrName>
                                        </p:attrNameLst>
                                      </p:cBhvr>
                                      <p:tavLst>
                                        <p:tav tm="0">
                                          <p:val>
                                            <p:strVal val="0-#ppt_w/2"/>
                                          </p:val>
                                        </p:tav>
                                        <p:tav tm="100000">
                                          <p:val>
                                            <p:strVal val="#ppt_x"/>
                                          </p:val>
                                        </p:tav>
                                      </p:tavLst>
                                    </p:anim>
                                    <p:anim calcmode="lin" valueType="num">
                                      <p:cBhvr additive="base">
                                        <p:cTn id="19" dur="2000" fill="hold"/>
                                        <p:tgtEl>
                                          <p:spTgt spid="18739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000"/>
                                        <p:tgtEl>
                                          <p:spTgt spid="2"/>
                                        </p:tgtEl>
                                      </p:cBhvr>
                                    </p:animEffect>
                                    <p:anim calcmode="lin" valueType="num">
                                      <p:cBhvr>
                                        <p:cTn id="25" dur="2000" fill="hold"/>
                                        <p:tgtEl>
                                          <p:spTgt spid="2"/>
                                        </p:tgtEl>
                                        <p:attrNameLst>
                                          <p:attrName>ppt_x</p:attrName>
                                        </p:attrNameLst>
                                      </p:cBhvr>
                                      <p:tavLst>
                                        <p:tav tm="0">
                                          <p:val>
                                            <p:strVal val="#ppt_x"/>
                                          </p:val>
                                        </p:tav>
                                        <p:tav tm="100000">
                                          <p:val>
                                            <p:strVal val="#ppt_x"/>
                                          </p:val>
                                        </p:tav>
                                      </p:tavLst>
                                    </p:anim>
                                    <p:anim calcmode="lin" valueType="num">
                                      <p:cBhvr>
                                        <p:cTn id="26" dur="1800" decel="100000" fill="hold"/>
                                        <p:tgtEl>
                                          <p:spTgt spid="2"/>
                                        </p:tgtEl>
                                        <p:attrNameLst>
                                          <p:attrName>ppt_y</p:attrName>
                                        </p:attrNameLst>
                                      </p:cBhvr>
                                      <p:tavLst>
                                        <p:tav tm="0">
                                          <p:val>
                                            <p:strVal val="#ppt_y+1"/>
                                          </p:val>
                                        </p:tav>
                                        <p:tav tm="100000">
                                          <p:val>
                                            <p:strVal val="#ppt_y-.03"/>
                                          </p:val>
                                        </p:tav>
                                      </p:tavLst>
                                    </p:anim>
                                    <p:anim calcmode="lin" valueType="num">
                                      <p:cBhvr>
                                        <p:cTn id="27" dur="200" accel="100000" fill="hold">
                                          <p:stCondLst>
                                            <p:cond delay="18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7"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900" decel="100000" fill="hold"/>
                                        <p:tgtEl>
                                          <p:spTgt spid="3"/>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7"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2000"/>
                                        <p:tgtEl>
                                          <p:spTgt spid="4"/>
                                        </p:tgtEl>
                                      </p:cBhvr>
                                    </p:animEffect>
                                    <p:anim calcmode="lin" valueType="num">
                                      <p:cBhvr>
                                        <p:cTn id="41" dur="2000" fill="hold"/>
                                        <p:tgtEl>
                                          <p:spTgt spid="4"/>
                                        </p:tgtEl>
                                        <p:attrNameLst>
                                          <p:attrName>ppt_x</p:attrName>
                                        </p:attrNameLst>
                                      </p:cBhvr>
                                      <p:tavLst>
                                        <p:tav tm="0">
                                          <p:val>
                                            <p:strVal val="#ppt_x"/>
                                          </p:val>
                                        </p:tav>
                                        <p:tav tm="100000">
                                          <p:val>
                                            <p:strVal val="#ppt_x"/>
                                          </p:val>
                                        </p:tav>
                                      </p:tavLst>
                                    </p:anim>
                                    <p:anim calcmode="lin" valueType="num">
                                      <p:cBhvr>
                                        <p:cTn id="42" dur="1800" decel="100000" fill="hold"/>
                                        <p:tgtEl>
                                          <p:spTgt spid="4"/>
                                        </p:tgtEl>
                                        <p:attrNameLst>
                                          <p:attrName>ppt_y</p:attrName>
                                        </p:attrNameLst>
                                      </p:cBhvr>
                                      <p:tavLst>
                                        <p:tav tm="0">
                                          <p:val>
                                            <p:strVal val="#ppt_y+1"/>
                                          </p:val>
                                        </p:tav>
                                        <p:tav tm="100000">
                                          <p:val>
                                            <p:strVal val="#ppt_y-.03"/>
                                          </p:val>
                                        </p:tav>
                                      </p:tavLst>
                                    </p:anim>
                                    <p:anim calcmode="lin" valueType="num">
                                      <p:cBhvr>
                                        <p:cTn id="43" dur="200" accel="100000" fill="hold">
                                          <p:stCondLst>
                                            <p:cond delay="18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7"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900" decel="100000" fill="hold"/>
                                        <p:tgtEl>
                                          <p:spTgt spid="5"/>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grpId="0" nodeType="clickEffect">
                                  <p:stCondLst>
                                    <p:cond delay="0"/>
                                  </p:stCondLst>
                                  <p:childTnLst>
                                    <p:set>
                                      <p:cBhvr>
                                        <p:cTn id="55" dur="1" fill="hold">
                                          <p:stCondLst>
                                            <p:cond delay="0"/>
                                          </p:stCondLst>
                                        </p:cTn>
                                        <p:tgtEl>
                                          <p:spTgt spid="187401"/>
                                        </p:tgtEl>
                                        <p:attrNameLst>
                                          <p:attrName>style.visibility</p:attrName>
                                        </p:attrNameLst>
                                      </p:cBhvr>
                                      <p:to>
                                        <p:strVal val="visible"/>
                                      </p:to>
                                    </p:set>
                                    <p:anim calcmode="lin" valueType="num">
                                      <p:cBhvr>
                                        <p:cTn id="56" dur="1000" fill="hold"/>
                                        <p:tgtEl>
                                          <p:spTgt spid="187401"/>
                                        </p:tgtEl>
                                        <p:attrNameLst>
                                          <p:attrName>ppt_w</p:attrName>
                                        </p:attrNameLst>
                                      </p:cBhvr>
                                      <p:tavLst>
                                        <p:tav tm="0">
                                          <p:val>
                                            <p:fltVal val="0"/>
                                          </p:val>
                                        </p:tav>
                                        <p:tav tm="100000">
                                          <p:val>
                                            <p:strVal val="#ppt_w"/>
                                          </p:val>
                                        </p:tav>
                                      </p:tavLst>
                                    </p:anim>
                                    <p:anim calcmode="lin" valueType="num">
                                      <p:cBhvr>
                                        <p:cTn id="57" dur="1000" fill="hold"/>
                                        <p:tgtEl>
                                          <p:spTgt spid="187401"/>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8" presetClass="entr" presetSubtype="16" fill="hold" grpId="0" nodeType="clickEffect">
                                  <p:stCondLst>
                                    <p:cond delay="0"/>
                                  </p:stCondLst>
                                  <p:childTnLst>
                                    <p:set>
                                      <p:cBhvr>
                                        <p:cTn id="61" dur="1" fill="hold">
                                          <p:stCondLst>
                                            <p:cond delay="0"/>
                                          </p:stCondLst>
                                        </p:cTn>
                                        <p:tgtEl>
                                          <p:spTgt spid="187400"/>
                                        </p:tgtEl>
                                        <p:attrNameLst>
                                          <p:attrName>style.visibility</p:attrName>
                                        </p:attrNameLst>
                                      </p:cBhvr>
                                      <p:to>
                                        <p:strVal val="visible"/>
                                      </p:to>
                                    </p:set>
                                    <p:animEffect transition="in" filter="diamond(in)">
                                      <p:cBhvr>
                                        <p:cTn id="62" dur="2000"/>
                                        <p:tgtEl>
                                          <p:spTgt spid="187400"/>
                                        </p:tgtEl>
                                      </p:cBhvr>
                                    </p:animEffect>
                                  </p:childTnLst>
                                </p:cTn>
                              </p:par>
                            </p:childTnLst>
                          </p:cTn>
                        </p:par>
                      </p:childTnLst>
                    </p:cTn>
                  </p:par>
                  <p:par>
                    <p:cTn id="63" fill="hold">
                      <p:stCondLst>
                        <p:cond delay="indefinite"/>
                      </p:stCondLst>
                      <p:childTnLst>
                        <p:par>
                          <p:cTn id="64" fill="hold">
                            <p:stCondLst>
                              <p:cond delay="0"/>
                            </p:stCondLst>
                            <p:childTnLst>
                              <p:par>
                                <p:cTn id="65" presetID="13" presetClass="entr" presetSubtype="16" fill="hold" grpId="0" nodeType="clickEffect">
                                  <p:stCondLst>
                                    <p:cond delay="0"/>
                                  </p:stCondLst>
                                  <p:childTnLst>
                                    <p:set>
                                      <p:cBhvr>
                                        <p:cTn id="66" dur="1" fill="hold">
                                          <p:stCondLst>
                                            <p:cond delay="0"/>
                                          </p:stCondLst>
                                        </p:cTn>
                                        <p:tgtEl>
                                          <p:spTgt spid="187398"/>
                                        </p:tgtEl>
                                        <p:attrNameLst>
                                          <p:attrName>style.visibility</p:attrName>
                                        </p:attrNameLst>
                                      </p:cBhvr>
                                      <p:to>
                                        <p:strVal val="visible"/>
                                      </p:to>
                                    </p:set>
                                    <p:animEffect transition="in" filter="plus(in)">
                                      <p:cBhvr>
                                        <p:cTn id="67" dur="2000"/>
                                        <p:tgtEl>
                                          <p:spTgt spid="187398"/>
                                        </p:tgtEl>
                                      </p:cBhvr>
                                    </p:animEffect>
                                  </p:childTnLst>
                                </p:cTn>
                              </p:par>
                            </p:childTnLst>
                          </p:cTn>
                        </p:par>
                      </p:childTnLst>
                    </p:cTn>
                  </p:par>
                  <p:par>
                    <p:cTn id="68" fill="hold">
                      <p:stCondLst>
                        <p:cond delay="indefinite"/>
                      </p:stCondLst>
                      <p:childTnLst>
                        <p:par>
                          <p:cTn id="69" fill="hold">
                            <p:stCondLst>
                              <p:cond delay="0"/>
                            </p:stCondLst>
                            <p:childTnLst>
                              <p:par>
                                <p:cTn id="70" presetID="20" presetClass="entr" presetSubtype="0" fill="hold" grpId="0" nodeType="clickEffect">
                                  <p:stCondLst>
                                    <p:cond delay="0"/>
                                  </p:stCondLst>
                                  <p:childTnLst>
                                    <p:set>
                                      <p:cBhvr>
                                        <p:cTn id="71" dur="1" fill="hold">
                                          <p:stCondLst>
                                            <p:cond delay="0"/>
                                          </p:stCondLst>
                                        </p:cTn>
                                        <p:tgtEl>
                                          <p:spTgt spid="187397"/>
                                        </p:tgtEl>
                                        <p:attrNameLst>
                                          <p:attrName>style.visibility</p:attrName>
                                        </p:attrNameLst>
                                      </p:cBhvr>
                                      <p:to>
                                        <p:strVal val="visible"/>
                                      </p:to>
                                    </p:set>
                                    <p:animEffect transition="in" filter="wedge">
                                      <p:cBhvr>
                                        <p:cTn id="72" dur="2000"/>
                                        <p:tgtEl>
                                          <p:spTgt spid="187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animBg="1"/>
      <p:bldP spid="187396" grpId="0" animBg="1"/>
      <p:bldP spid="187397" grpId="0" animBg="1"/>
      <p:bldP spid="187398" grpId="0" animBg="1"/>
      <p:bldP spid="187400" grpId="0" animBg="1"/>
      <p:bldP spid="187401" grpId="0" animBg="1"/>
      <p:bldP spid="32780"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graphicFrame>
        <p:nvGraphicFramePr>
          <p:cNvPr id="182305" name="Group 33"/>
          <p:cNvGraphicFramePr>
            <a:graphicFrameLocks noGrp="1"/>
          </p:cNvGraphicFramePr>
          <p:nvPr>
            <p:ph idx="1"/>
            <p:extLst>
              <p:ext uri="{D42A27DB-BD31-4B8C-83A1-F6EECF244321}">
                <p14:modId xmlns:p14="http://schemas.microsoft.com/office/powerpoint/2010/main" val="1470619885"/>
              </p:ext>
            </p:extLst>
          </p:nvPr>
        </p:nvGraphicFramePr>
        <p:xfrm>
          <a:off x="323850" y="404813"/>
          <a:ext cx="8516938" cy="5513387"/>
        </p:xfrm>
        <a:graphic>
          <a:graphicData uri="http://schemas.openxmlformats.org/drawingml/2006/table">
            <a:tbl>
              <a:tblPr/>
              <a:tblGrid>
                <a:gridCol w="1419225"/>
                <a:gridCol w="1814513"/>
                <a:gridCol w="2208212"/>
                <a:gridCol w="1419225"/>
                <a:gridCol w="1655763"/>
              </a:tblGrid>
              <a:tr h="1119187">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600" b="1" i="0" u="none" strike="noStrike" cap="none" normalizeH="0" baseline="0" smtClean="0">
                          <a:ln>
                            <a:noFill/>
                          </a:ln>
                          <a:solidFill>
                            <a:schemeClr val="tx1"/>
                          </a:solidFill>
                          <a:effectLst/>
                          <a:latin typeface="Times New Roman" pitchFamily="18" charset="0"/>
                          <a:cs typeface="Times New Roman" pitchFamily="18" charset="0"/>
                        </a:rPr>
                        <a:t>CQQLNN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600" b="1" i="0" u="none" strike="noStrike" cap="none" normalizeH="0" baseline="0" smtClean="0">
                          <a:ln>
                            <a:noFill/>
                          </a:ln>
                          <a:solidFill>
                            <a:schemeClr val="tx1"/>
                          </a:solidFill>
                          <a:effectLst/>
                          <a:latin typeface="Times New Roman" pitchFamily="18" charset="0"/>
                          <a:cs typeface="Times New Roman" pitchFamily="18" charset="0"/>
                        </a:rPr>
                        <a:t>CQQLHCNN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600" b="1" i="0" u="none" strike="noStrike" cap="none" normalizeH="0" baseline="0" smtClean="0">
                          <a:ln>
                            <a:noFill/>
                          </a:ln>
                          <a:solidFill>
                            <a:schemeClr val="tx1"/>
                          </a:solidFill>
                          <a:effectLst/>
                          <a:latin typeface="Times New Roman" pitchFamily="18" charset="0"/>
                          <a:cs typeface="Times New Roman" pitchFamily="18" charset="0"/>
                        </a:rPr>
                        <a:t>CQ xét xử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600" b="1" i="0" u="none" strike="noStrike" cap="none" normalizeH="0" baseline="0" smtClean="0">
                          <a:ln>
                            <a:noFill/>
                          </a:ln>
                          <a:solidFill>
                            <a:schemeClr val="tx1"/>
                          </a:solidFill>
                          <a:effectLst/>
                          <a:latin typeface="Times New Roman" pitchFamily="18" charset="0"/>
                          <a:cs typeface="Times New Roman" pitchFamily="18" charset="0"/>
                        </a:rPr>
                        <a:t>CQ kiểm sát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283210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Trung ương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Quốc hội</a:t>
                      </a:r>
                    </a:p>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(UBTVQ)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CP</a:t>
                      </a:r>
                    </a:p>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Bộ, CQ ngang bộ</a:t>
                      </a:r>
                    </a:p>
                    <a:p>
                      <a:pPr marL="0" marR="0" lvl="0" indent="0" algn="just" defTabSz="914400" rtl="0" eaLnBrk="1" fontAlgn="base" latinLnBrk="0" hangingPunct="1">
                        <a:lnSpc>
                          <a:spcPct val="100000"/>
                        </a:lnSpc>
                        <a:spcBef>
                          <a:spcPct val="20000"/>
                        </a:spcBef>
                        <a:spcAft>
                          <a:spcPct val="0"/>
                        </a:spcAft>
                        <a:buClr>
                          <a:schemeClr val="accent1"/>
                        </a:buClr>
                        <a:buSzTx/>
                        <a:buFontTx/>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CQ thuộc CP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TAND tối cao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VKSND tối cao</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156210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Địa phương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HĐND các cấp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UBND các cấp, Sở, Phòng, Ban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TAND các cấp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smtClean="0">
                          <a:ln>
                            <a:noFill/>
                          </a:ln>
                          <a:solidFill>
                            <a:schemeClr val="tx1"/>
                          </a:solidFill>
                          <a:effectLst/>
                          <a:latin typeface="Times New Roman" pitchFamily="18" charset="0"/>
                          <a:cs typeface="Times New Roman" pitchFamily="18" charset="0"/>
                        </a:rPr>
                        <a:t>VKSND các cấp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Tree>
    <p:extLst>
      <p:ext uri="{BB962C8B-B14F-4D97-AF65-F5344CB8AC3E}">
        <p14:creationId xmlns:p14="http://schemas.microsoft.com/office/powerpoint/2010/main" val="36326342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305"/>
                                        </p:tgtEl>
                                        <p:attrNameLst>
                                          <p:attrName>style.visibility</p:attrName>
                                        </p:attrNameLst>
                                      </p:cBhvr>
                                      <p:to>
                                        <p:strVal val="visible"/>
                                      </p:to>
                                    </p:set>
                                    <p:anim calcmode="lin" valueType="num">
                                      <p:cBhvr additive="base">
                                        <p:cTn id="7" dur="500" fill="hold"/>
                                        <p:tgtEl>
                                          <p:spTgt spid="182305"/>
                                        </p:tgtEl>
                                        <p:attrNameLst>
                                          <p:attrName>ppt_x</p:attrName>
                                        </p:attrNameLst>
                                      </p:cBhvr>
                                      <p:tavLst>
                                        <p:tav tm="0">
                                          <p:val>
                                            <p:strVal val="#ppt_x"/>
                                          </p:val>
                                        </p:tav>
                                        <p:tav tm="100000">
                                          <p:val>
                                            <p:strVal val="#ppt_x"/>
                                          </p:val>
                                        </p:tav>
                                      </p:tavLst>
                                    </p:anim>
                                    <p:anim calcmode="lin" valueType="num">
                                      <p:cBhvr additive="base">
                                        <p:cTn id="8" dur="500" fill="hold"/>
                                        <p:tgtEl>
                                          <p:spTgt spid="1823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r\Downloads\QH 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570411"/>
            <a:ext cx="4843904" cy="392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5181600"/>
            <a:ext cx="8001000" cy="1384995"/>
          </a:xfrm>
          <a:prstGeom prst="rect">
            <a:avLst/>
          </a:prstGeom>
        </p:spPr>
        <p:txBody>
          <a:bodyPr wrap="square">
            <a:spAutoFit/>
          </a:bodyPr>
          <a:lstStyle/>
          <a:p>
            <a:pPr>
              <a:lnSpc>
                <a:spcPct val="150000"/>
              </a:lnSpc>
            </a:pPr>
            <a:r>
              <a:rPr lang="en-US" sz="2800" b="1" dirty="0" err="1">
                <a:latin typeface="Times New Roman" pitchFamily="18" charset="0"/>
                <a:cs typeface="Times New Roman" pitchFamily="18" charset="0"/>
              </a:rPr>
              <a:t>Quốc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hội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là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cơ</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quan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quyền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lực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nước</a:t>
            </a:r>
            <a:r>
              <a:rPr lang="en-US" sz="2800" b="1" dirty="0">
                <a:latin typeface="Times New Roman" pitchFamily="18" charset="0"/>
                <a:cs typeface="Times New Roman" pitchFamily="18" charset="0"/>
              </a:rPr>
              <a:t> </a:t>
            </a:r>
            <a:r>
              <a:rPr lang="en-US" sz="2800" b="1" err="1">
                <a:latin typeface="Times New Roman" pitchFamily="18" charset="0"/>
                <a:cs typeface="Times New Roman" pitchFamily="18" charset="0"/>
              </a:rPr>
              <a:t>cao</a:t>
            </a:r>
            <a:r>
              <a:rPr lang="en-US" sz="2800" b="1">
                <a:latin typeface="Times New Roman" pitchFamily="18" charset="0"/>
                <a:cs typeface="Times New Roman" pitchFamily="18" charset="0"/>
              </a:rPr>
              <a:t> </a:t>
            </a:r>
            <a:r>
              <a:rPr lang="en-US" sz="2800" b="1" smtClean="0">
                <a:latin typeface="Times New Roman" pitchFamily="18" charset="0"/>
                <a:cs typeface="Times New Roman" pitchFamily="18" charset="0"/>
              </a:rPr>
              <a:t>nhất của nước CHXHCNVN</a:t>
            </a:r>
            <a:r>
              <a:rPr lang="en-US" sz="2800" b="1" smtClean="0">
                <a:solidFill>
                  <a:srgbClr val="FF0000"/>
                </a:solidFill>
                <a:latin typeface="Times New Roman" pitchFamily="18" charset="0"/>
                <a:cs typeface="Times New Roman" pitchFamily="18" charset="0"/>
              </a:rPr>
              <a:t> (Điều 69 HP năm 2013)</a:t>
            </a:r>
            <a:endParaRPr lang="en-US" sz="2800" b="1" dirty="0">
              <a:solidFill>
                <a:srgbClr val="FF0000"/>
              </a:solidFill>
              <a:latin typeface="Times New Roman" pitchFamily="18" charset="0"/>
              <a:cs typeface="Times New Roman" pitchFamily="18" charset="0"/>
            </a:endParaRPr>
          </a:p>
        </p:txBody>
      </p:sp>
      <p:sp>
        <p:nvSpPr>
          <p:cNvPr id="3" name="TextBox 2"/>
          <p:cNvSpPr txBox="1"/>
          <p:nvPr/>
        </p:nvSpPr>
        <p:spPr>
          <a:xfrm>
            <a:off x="6781800" y="1295400"/>
            <a:ext cx="2057400" cy="646331"/>
          </a:xfrm>
          <a:prstGeom prst="rect">
            <a:avLst/>
          </a:prstGeom>
          <a:noFill/>
        </p:spPr>
        <p:txBody>
          <a:bodyPr wrap="square" rtlCol="0">
            <a:spAutoFit/>
          </a:bodyPr>
          <a:lstStyle/>
          <a:p>
            <a:r>
              <a:rPr lang="en-US" sz="3600" b="1" smtClean="0">
                <a:latin typeface="Times New Roman" pitchFamily="18" charset="0"/>
                <a:cs typeface="Times New Roman" pitchFamily="18" charset="0"/>
              </a:rPr>
              <a:t>Họp QH</a:t>
            </a:r>
            <a:endParaRPr lang="en-US" sz="3600" b="1">
              <a:latin typeface="Times New Roman" pitchFamily="18" charset="0"/>
              <a:cs typeface="Times New Roman" pitchFamily="18" charset="0"/>
            </a:endParaRPr>
          </a:p>
        </p:txBody>
      </p:sp>
    </p:spTree>
    <p:extLst>
      <p:ext uri="{BB962C8B-B14F-4D97-AF65-F5344CB8AC3E}">
        <p14:creationId xmlns:p14="http://schemas.microsoft.com/office/powerpoint/2010/main" val="17818369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82000" cy="6169152"/>
          </a:xfrm>
        </p:spPr>
        <p:txBody>
          <a:bodyPr>
            <a:noAutofit/>
          </a:bodyPr>
          <a:lstStyle/>
          <a:p>
            <a:pPr marL="0" indent="0" algn="just">
              <a:lnSpc>
                <a:spcPct val="150000"/>
              </a:lnSpc>
              <a:spcBef>
                <a:spcPts val="0"/>
              </a:spcBef>
              <a:buNone/>
            </a:pPr>
            <a:r>
              <a:rPr lang="en-US" b="1">
                <a:latin typeface="Times New Roman" pitchFamily="18" charset="0"/>
                <a:cs typeface="Times New Roman" pitchFamily="18" charset="0"/>
              </a:rPr>
              <a:t> </a:t>
            </a:r>
            <a:r>
              <a:rPr lang="en-US" b="1" smtClean="0">
                <a:latin typeface="Times New Roman" pitchFamily="18" charset="0"/>
                <a:cs typeface="Times New Roman" pitchFamily="18" charset="0"/>
              </a:rPr>
              <a:t>   </a:t>
            </a:r>
            <a:r>
              <a:rPr lang="en-US" sz="3200" b="1" smtClean="0">
                <a:latin typeface="Times New Roman" pitchFamily="18" charset="0"/>
                <a:cs typeface="Times New Roman" pitchFamily="18" charset="0"/>
              </a:rPr>
              <a:t>Quốc </a:t>
            </a:r>
            <a:r>
              <a:rPr lang="en-US" sz="3200" b="1" dirty="0" err="1" smtClean="0">
                <a:latin typeface="Times New Roman" pitchFamily="18" charset="0"/>
                <a:cs typeface="Times New Roman" pitchFamily="18" charset="0"/>
              </a:rPr>
              <a:t>hội</a:t>
            </a:r>
            <a:endParaRPr lang="en-US" sz="3200" b="1" dirty="0" smtClean="0">
              <a:latin typeface="Times New Roman" pitchFamily="18" charset="0"/>
              <a:cs typeface="Times New Roman" pitchFamily="18" charset="0"/>
            </a:endParaRPr>
          </a:p>
          <a:p>
            <a:pPr algn="just">
              <a:lnSpc>
                <a:spcPct val="150000"/>
              </a:lnSpc>
              <a:spcBef>
                <a:spcPts val="0"/>
              </a:spcBef>
              <a:buFont typeface="Wingdings" pitchFamily="2" charset="2"/>
              <a:buChar char="ü"/>
            </a:pP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r>
              <a:rPr lang="en-US" dirty="0" smtClean="0">
                <a:latin typeface="Times New Roman" pitchFamily="18" charset="0"/>
                <a:cs typeface="Times New Roman" pitchFamily="18" charset="0"/>
              </a:rPr>
              <a:t> do </a:t>
            </a:r>
            <a:r>
              <a:rPr lang="en-US" dirty="0" err="1" smtClean="0">
                <a:latin typeface="Times New Roman" pitchFamily="18" charset="0"/>
                <a:cs typeface="Times New Roman" pitchFamily="18" charset="0"/>
              </a:rPr>
              <a:t>cử</a:t>
            </a:r>
            <a:r>
              <a:rPr lang="en-US" dirty="0" smtClean="0">
                <a:latin typeface="Times New Roman" pitchFamily="18" charset="0"/>
                <a:cs typeface="Times New Roman" pitchFamily="18" charset="0"/>
              </a:rPr>
              <a:t> tri </a:t>
            </a:r>
            <a:r>
              <a:rPr lang="en-US" dirty="0" err="1" smtClean="0">
                <a:latin typeface="Times New Roman" pitchFamily="18" charset="0"/>
                <a:cs typeface="Times New Roman" pitchFamily="18" charset="0"/>
              </a:rPr>
              <a:t>cả</a:t>
            </a:r>
            <a:r>
              <a:rPr lang="en-US" dirty="0" smtClean="0">
                <a:latin typeface="Times New Roman" pitchFamily="18" charset="0"/>
                <a:cs typeface="Times New Roman" pitchFamily="18" charset="0"/>
              </a:rPr>
              <a:t> </a:t>
            </a:r>
            <a:r>
              <a:rPr lang="en-US" err="1" smtClean="0">
                <a:latin typeface="Times New Roman" pitchFamily="18" charset="0"/>
                <a:cs typeface="Times New Roman" pitchFamily="18" charset="0"/>
              </a:rPr>
              <a:t>nước</a:t>
            </a:r>
            <a:r>
              <a:rPr lang="en-US" smtClean="0">
                <a:latin typeface="Times New Roman" pitchFamily="18" charset="0"/>
                <a:cs typeface="Times New Roman" pitchFamily="18" charset="0"/>
              </a:rPr>
              <a:t> trực </a:t>
            </a:r>
            <a:r>
              <a:rPr lang="en-US" dirty="0" err="1" smtClean="0">
                <a:latin typeface="Times New Roman" pitchFamily="18" charset="0"/>
                <a:cs typeface="Times New Roman" pitchFamily="18" charset="0"/>
              </a:rPr>
              <a:t>tiếp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bầu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a:t>
            </a:r>
            <a:endParaRPr lang="en-US" dirty="0" smtClean="0">
              <a:latin typeface="Times New Roman" pitchFamily="18" charset="0"/>
              <a:cs typeface="Times New Roman" pitchFamily="18" charset="0"/>
            </a:endParaRPr>
          </a:p>
          <a:p>
            <a:pPr algn="just">
              <a:lnSpc>
                <a:spcPct val="150000"/>
              </a:lnSpc>
              <a:spcBef>
                <a:spcPts val="0"/>
              </a:spcBef>
              <a:buFont typeface="Wingdings" pitchFamily="2" charset="2"/>
              <a:buChar char="ü"/>
            </a:pPr>
            <a:r>
              <a:rPr lang="en-US" dirty="0" err="1" smtClean="0">
                <a:latin typeface="Times New Roman" pitchFamily="18" charset="0"/>
                <a:cs typeface="Times New Roman" pitchFamily="18" charset="0"/>
              </a:rPr>
              <a:t>Nhiệm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kì</a:t>
            </a:r>
            <a:r>
              <a:rPr lang="en-US" dirty="0" smtClean="0">
                <a:latin typeface="Times New Roman" pitchFamily="18" charset="0"/>
                <a:cs typeface="Times New Roman" pitchFamily="18" charset="0"/>
              </a:rPr>
              <a:t>: 5 </a:t>
            </a:r>
            <a:r>
              <a:rPr lang="en-US" dirty="0" err="1" smtClean="0">
                <a:latin typeface="Times New Roman" pitchFamily="18" charset="0"/>
                <a:cs typeface="Times New Roman" pitchFamily="18" charset="0"/>
              </a:rPr>
              <a:t>năm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họp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thường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kì</a:t>
            </a:r>
            <a:r>
              <a:rPr lang="en-US" dirty="0" smtClean="0">
                <a:latin typeface="Times New Roman" pitchFamily="18" charset="0"/>
                <a:cs typeface="Times New Roman" pitchFamily="18" charset="0"/>
              </a:rPr>
              <a:t>: 2 </a:t>
            </a:r>
            <a:r>
              <a:rPr lang="en-US" dirty="0" err="1" smtClean="0">
                <a:latin typeface="Times New Roman" pitchFamily="18" charset="0"/>
                <a:cs typeface="Times New Roman" pitchFamily="18" charset="0"/>
              </a:rPr>
              <a:t>kì</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năm</a:t>
            </a:r>
            <a:endParaRPr lang="en-US" dirty="0" smtClean="0">
              <a:latin typeface="Times New Roman" pitchFamily="18" charset="0"/>
              <a:cs typeface="Times New Roman" pitchFamily="18" charset="0"/>
            </a:endParaRPr>
          </a:p>
          <a:p>
            <a:pPr algn="just">
              <a:lnSpc>
                <a:spcPct val="150000"/>
              </a:lnSpc>
              <a:spcBef>
                <a:spcPts val="0"/>
              </a:spcBef>
              <a:buFont typeface="Wingdings" pitchFamily="2" charset="2"/>
              <a:buChar char="ü"/>
            </a:pP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quyền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lập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hiến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lập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định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những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vấn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đề</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trọng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giám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tối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cao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đối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với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a:t>
            </a:r>
          </a:p>
          <a:p>
            <a:pPr algn="just">
              <a:lnSpc>
                <a:spcPct val="150000"/>
              </a:lnSpc>
              <a:spcBef>
                <a:spcPts val="0"/>
              </a:spcBef>
              <a:buFont typeface="Wingdings" pitchFamily="2" charset="2"/>
              <a:buChar char="ü"/>
            </a:pP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cơ</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thường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xuyên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UB </a:t>
            </a:r>
            <a:r>
              <a:rPr lang="en-US" dirty="0" err="1" smtClean="0">
                <a:latin typeface="Times New Roman" pitchFamily="18" charset="0"/>
                <a:cs typeface="Times New Roman" pitchFamily="18" charset="0"/>
              </a:rPr>
              <a:t>Thường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vụ</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ĐB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chuyên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trách</a:t>
            </a:r>
            <a:r>
              <a:rPr lang="en-US" dirty="0" smtClean="0">
                <a:latin typeface="Times New Roman" pitchFamily="18" charset="0"/>
                <a:cs typeface="Times New Roman" pitchFamily="18" charset="0"/>
              </a:rPr>
              <a:t> (25%)</a:t>
            </a:r>
          </a:p>
          <a:p>
            <a:pPr algn="just">
              <a:lnSpc>
                <a:spcPct val="150000"/>
              </a:lnSpc>
              <a:spcBef>
                <a:spcPts val="0"/>
              </a:spcBef>
              <a:buFont typeface="Wingdings" pitchFamily="2" charset="2"/>
              <a:buChar char="ü"/>
            </a:pPr>
            <a:endParaRPr lang="en-US" dirty="0">
              <a:latin typeface="Times New Roman" pitchFamily="18" charset="0"/>
              <a:cs typeface="Times New Roman" pitchFamily="18" charset="0"/>
            </a:endParaRPr>
          </a:p>
          <a:p>
            <a:pPr marL="0" indent="0" algn="just">
              <a:lnSpc>
                <a:spcPct val="150000"/>
              </a:lnSpc>
              <a:spcBef>
                <a:spcPts val="0"/>
              </a:spcBef>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68597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r\Downloads\c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609600"/>
            <a:ext cx="5029199" cy="3581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83771" y="4495800"/>
            <a:ext cx="7848600" cy="1772793"/>
          </a:xfrm>
          <a:prstGeom prst="rect">
            <a:avLst/>
          </a:prstGeom>
        </p:spPr>
        <p:txBody>
          <a:bodyPr wrap="square">
            <a:spAutoFit/>
          </a:bodyPr>
          <a:lstStyle/>
          <a:p>
            <a:pPr>
              <a:lnSpc>
                <a:spcPct val="130000"/>
              </a:lnSpc>
              <a:spcBef>
                <a:spcPts val="0"/>
              </a:spcBef>
            </a:pPr>
            <a:r>
              <a:rPr lang="en-US" sz="2800" b="1">
                <a:latin typeface="Times New Roman" pitchFamily="18" charset="0"/>
                <a:cs typeface="Times New Roman" pitchFamily="18" charset="0"/>
              </a:rPr>
              <a:t>Chính phủ là cơ quan hành chính nhà nước cao </a:t>
            </a:r>
            <a:r>
              <a:rPr lang="en-US" sz="2800" b="1" smtClean="0">
                <a:latin typeface="Times New Roman" pitchFamily="18" charset="0"/>
                <a:cs typeface="Times New Roman" pitchFamily="18" charset="0"/>
              </a:rPr>
              <a:t>nhất của nước CHXHCNVN, </a:t>
            </a:r>
            <a:r>
              <a:rPr lang="en-US" sz="2800" b="1">
                <a:latin typeface="Times New Roman" pitchFamily="18" charset="0"/>
                <a:cs typeface="Times New Roman" pitchFamily="18" charset="0"/>
              </a:rPr>
              <a:t>cơ quan chấp hành của </a:t>
            </a:r>
            <a:r>
              <a:rPr lang="en-US" sz="2800" b="1" smtClean="0">
                <a:latin typeface="Times New Roman" pitchFamily="18" charset="0"/>
                <a:cs typeface="Times New Roman" pitchFamily="18" charset="0"/>
              </a:rPr>
              <a:t>QH </a:t>
            </a:r>
            <a:r>
              <a:rPr lang="en-US" sz="2800" b="1" smtClean="0">
                <a:solidFill>
                  <a:srgbClr val="FF0000"/>
                </a:solidFill>
                <a:latin typeface="Times New Roman" pitchFamily="18" charset="0"/>
                <a:cs typeface="Times New Roman" pitchFamily="18" charset="0"/>
              </a:rPr>
              <a:t>(Điều 94 HP năm 2013)</a:t>
            </a:r>
            <a:endParaRPr lang="en-US" sz="28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9351169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7924800" cy="6096000"/>
          </a:xfrm>
        </p:spPr>
        <p:txBody>
          <a:bodyPr>
            <a:noAutofit/>
          </a:bodyPr>
          <a:lstStyle/>
          <a:p>
            <a:pPr marL="0" indent="0">
              <a:lnSpc>
                <a:spcPct val="130000"/>
              </a:lnSpc>
              <a:spcBef>
                <a:spcPts val="0"/>
              </a:spcBef>
              <a:buNone/>
            </a:pPr>
            <a:r>
              <a:rPr lang="en-US" b="1" smtClean="0">
                <a:latin typeface="Times New Roman" pitchFamily="18" charset="0"/>
                <a:cs typeface="Times New Roman" pitchFamily="18" charset="0"/>
              </a:rPr>
              <a:t>    </a:t>
            </a:r>
            <a:r>
              <a:rPr lang="en-US" sz="3200" b="1" smtClean="0">
                <a:latin typeface="Times New Roman" pitchFamily="18" charset="0"/>
                <a:cs typeface="Times New Roman" pitchFamily="18" charset="0"/>
              </a:rPr>
              <a:t>Chính phủ</a:t>
            </a:r>
            <a:endParaRPr lang="en-US" sz="3200" b="1" dirty="0" smtClean="0">
              <a:latin typeface="Times New Roman" pitchFamily="18" charset="0"/>
              <a:cs typeface="Times New Roman" pitchFamily="18" charset="0"/>
            </a:endParaRPr>
          </a:p>
          <a:p>
            <a:pPr algn="just">
              <a:lnSpc>
                <a:spcPct val="130000"/>
              </a:lnSpc>
              <a:spcBef>
                <a:spcPts val="0"/>
              </a:spcBef>
              <a:buFont typeface="Wingdings" pitchFamily="2" charset="2"/>
              <a:buChar char="ü"/>
            </a:pPr>
            <a:r>
              <a:rPr lang="en-US" err="1" smtClean="0">
                <a:latin typeface="Times New Roman" pitchFamily="18" charset="0"/>
                <a:cs typeface="Times New Roman" pitchFamily="18" charset="0"/>
              </a:rPr>
              <a:t>Thủ</a:t>
            </a:r>
            <a:r>
              <a:rPr lang="en-US" smtClean="0">
                <a:latin typeface="Times New Roman" pitchFamily="18" charset="0"/>
                <a:cs typeface="Times New Roman" pitchFamily="18" charset="0"/>
              </a:rPr>
              <a:t> tướng CP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tịch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giới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thiệu</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sym typeface="Wingdings"/>
              </a:rPr>
              <a: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bầu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tướng</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đứng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đầu</a:t>
            </a:r>
            <a:r>
              <a:rPr lang="en-US" dirty="0">
                <a:latin typeface="Times New Roman" pitchFamily="18" charset="0"/>
                <a:cs typeface="Times New Roman" pitchFamily="18" charset="0"/>
              </a:rPr>
              <a:t> </a:t>
            </a:r>
            <a:r>
              <a:rPr lang="en-US" err="1">
                <a:latin typeface="Times New Roman" pitchFamily="18" charset="0"/>
                <a:cs typeface="Times New Roman" pitchFamily="18" charset="0"/>
              </a:rPr>
              <a:t>Chính</a:t>
            </a:r>
            <a:r>
              <a:rPr lang="en-US">
                <a:latin typeface="Times New Roman" pitchFamily="18" charset="0"/>
                <a:cs typeface="Times New Roman" pitchFamily="18" charset="0"/>
              </a:rPr>
              <a:t> </a:t>
            </a:r>
            <a:r>
              <a:rPr lang="en-US" smtClean="0">
                <a:latin typeface="Times New Roman" pitchFamily="18" charset="0"/>
                <a:cs typeface="Times New Roman" pitchFamily="18" charset="0"/>
              </a:rPr>
              <a:t>phủ.</a:t>
            </a:r>
            <a:endParaRPr lang="en-US" dirty="0" smtClean="0">
              <a:latin typeface="Times New Roman" pitchFamily="18" charset="0"/>
              <a:cs typeface="Times New Roman" pitchFamily="18" charset="0"/>
            </a:endParaRPr>
          </a:p>
          <a:p>
            <a:pPr>
              <a:lnSpc>
                <a:spcPct val="130000"/>
              </a:lnSpc>
              <a:spcBef>
                <a:spcPts val="0"/>
              </a:spcBef>
              <a:buFont typeface="Wingdings" pitchFamily="2" charset="2"/>
              <a:buChar char="ü"/>
            </a:pPr>
            <a:r>
              <a:rPr lang="en-US" dirty="0" err="1" smtClean="0">
                <a:latin typeface="Times New Roman" pitchFamily="18" charset="0"/>
                <a:cs typeface="Times New Roman" pitchFamily="18" charset="0"/>
              </a:rPr>
              <a:t>Phó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tướng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Bộ</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trưởng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tướng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đề</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cử</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sym typeface="Wingdings"/>
              </a:rPr>
              <a:t> </a:t>
            </a:r>
            <a:r>
              <a:rPr lang="en-US" dirty="0" err="1" smtClean="0">
                <a:latin typeface="Times New Roman" pitchFamily="18" charset="0"/>
                <a:cs typeface="Times New Roman" pitchFamily="18" charset="0"/>
                <a:sym typeface="Wingdings"/>
              </a:rPr>
              <a:t>Quốc</a:t>
            </a:r>
            <a:r>
              <a:rPr lang="en-US" dirty="0" smtClean="0">
                <a:latin typeface="Times New Roman" pitchFamily="18" charset="0"/>
                <a:cs typeface="Times New Roman" pitchFamily="18" charset="0"/>
                <a:sym typeface="Wingdings"/>
              </a:rPr>
              <a:t> </a:t>
            </a:r>
            <a:r>
              <a:rPr lang="en-US" dirty="0" err="1" smtClean="0">
                <a:latin typeface="Times New Roman" pitchFamily="18" charset="0"/>
                <a:cs typeface="Times New Roman" pitchFamily="18" charset="0"/>
                <a:sym typeface="Wingdings"/>
              </a:rPr>
              <a:t>hội</a:t>
            </a:r>
            <a:r>
              <a:rPr lang="en-US" dirty="0" smtClean="0">
                <a:latin typeface="Times New Roman" pitchFamily="18" charset="0"/>
                <a:cs typeface="Times New Roman" pitchFamily="18" charset="0"/>
                <a:sym typeface="Wingdings"/>
              </a:rPr>
              <a:t> </a:t>
            </a:r>
            <a:r>
              <a:rPr lang="en-US" dirty="0" err="1" smtClean="0">
                <a:latin typeface="Times New Roman" pitchFamily="18" charset="0"/>
                <a:cs typeface="Times New Roman" pitchFamily="18" charset="0"/>
                <a:sym typeface="Wingdings"/>
              </a:rPr>
              <a:t>phê</a:t>
            </a:r>
            <a:r>
              <a:rPr lang="en-US" dirty="0" smtClean="0">
                <a:latin typeface="Times New Roman" pitchFamily="18" charset="0"/>
                <a:cs typeface="Times New Roman" pitchFamily="18" charset="0"/>
                <a:sym typeface="Wingdings"/>
              </a:rPr>
              <a:t> </a:t>
            </a:r>
            <a:r>
              <a:rPr lang="en-US" dirty="0" err="1" smtClean="0">
                <a:latin typeface="Times New Roman" pitchFamily="18" charset="0"/>
                <a:cs typeface="Times New Roman" pitchFamily="18" charset="0"/>
                <a:sym typeface="Wingdings"/>
              </a:rPr>
              <a:t>chuẩn</a:t>
            </a:r>
            <a:r>
              <a:rPr lang="en-US" dirty="0" smtClean="0">
                <a:latin typeface="Times New Roman" pitchFamily="18" charset="0"/>
                <a:cs typeface="Times New Roman" pitchFamily="18" charset="0"/>
                <a:sym typeface="Wingdings"/>
              </a:rPr>
              <a:t>  </a:t>
            </a:r>
            <a:r>
              <a:rPr lang="en-US" dirty="0" err="1" smtClean="0">
                <a:latin typeface="Times New Roman" pitchFamily="18" charset="0"/>
                <a:cs typeface="Times New Roman" pitchFamily="18" charset="0"/>
                <a:sym typeface="Wingdings"/>
              </a:rPr>
              <a:t>Chủ</a:t>
            </a:r>
            <a:r>
              <a:rPr lang="en-US" dirty="0" smtClean="0">
                <a:latin typeface="Times New Roman" pitchFamily="18" charset="0"/>
                <a:cs typeface="Times New Roman" pitchFamily="18" charset="0"/>
                <a:sym typeface="Wingdings"/>
              </a:rPr>
              <a:t> </a:t>
            </a:r>
            <a:r>
              <a:rPr lang="en-US" dirty="0" err="1" smtClean="0">
                <a:latin typeface="Times New Roman" pitchFamily="18" charset="0"/>
                <a:cs typeface="Times New Roman" pitchFamily="18" charset="0"/>
                <a:sym typeface="Wingdings"/>
              </a:rPr>
              <a:t>tịch</a:t>
            </a:r>
            <a:r>
              <a:rPr lang="en-US" dirty="0" smtClean="0">
                <a:latin typeface="Times New Roman" pitchFamily="18" charset="0"/>
                <a:cs typeface="Times New Roman" pitchFamily="18" charset="0"/>
                <a:sym typeface="Wingdings"/>
              </a:rPr>
              <a:t> </a:t>
            </a:r>
            <a:r>
              <a:rPr lang="en-US" dirty="0" err="1" smtClean="0">
                <a:latin typeface="Times New Roman" pitchFamily="18" charset="0"/>
                <a:cs typeface="Times New Roman" pitchFamily="18" charset="0"/>
                <a:sym typeface="Wingdings"/>
              </a:rPr>
              <a:t>nước</a:t>
            </a:r>
            <a:r>
              <a:rPr lang="en-US" dirty="0" smtClean="0">
                <a:latin typeface="Times New Roman" pitchFamily="18" charset="0"/>
                <a:cs typeface="Times New Roman" pitchFamily="18" charset="0"/>
                <a:sym typeface="Wingdings"/>
              </a:rPr>
              <a:t> </a:t>
            </a:r>
            <a:r>
              <a:rPr lang="en-US" dirty="0" err="1" smtClean="0">
                <a:latin typeface="Times New Roman" pitchFamily="18" charset="0"/>
                <a:cs typeface="Times New Roman" pitchFamily="18" charset="0"/>
                <a:sym typeface="Wingdings"/>
              </a:rPr>
              <a:t>bổ</a:t>
            </a:r>
            <a:r>
              <a:rPr lang="en-US" dirty="0" smtClean="0">
                <a:latin typeface="Times New Roman" pitchFamily="18" charset="0"/>
                <a:cs typeface="Times New Roman" pitchFamily="18" charset="0"/>
                <a:sym typeface="Wingdings"/>
              </a:rPr>
              <a:t> </a:t>
            </a:r>
            <a:r>
              <a:rPr lang="en-US" dirty="0" err="1" smtClean="0">
                <a:latin typeface="Times New Roman" pitchFamily="18" charset="0"/>
                <a:cs typeface="Times New Roman" pitchFamily="18" charset="0"/>
                <a:sym typeface="Wingdings"/>
              </a:rPr>
              <a:t>nhiệm</a:t>
            </a:r>
            <a:r>
              <a:rPr lang="en-US" dirty="0" smtClean="0">
                <a:latin typeface="Times New Roman" pitchFamily="18" charset="0"/>
                <a:cs typeface="Times New Roman" pitchFamily="18" charset="0"/>
                <a:sym typeface="Wingdings"/>
              </a:rPr>
              <a:t>.</a:t>
            </a:r>
          </a:p>
          <a:p>
            <a:pPr>
              <a:lnSpc>
                <a:spcPct val="130000"/>
              </a:lnSpc>
              <a:spcBef>
                <a:spcPts val="0"/>
              </a:spcBef>
              <a:buFont typeface="Wingdings" pitchFamily="2" charset="2"/>
              <a:buChar char="ü"/>
            </a:pPr>
            <a:r>
              <a:rPr lang="en-US" dirty="0" err="1" smtClean="0">
                <a:latin typeface="Times New Roman" pitchFamily="18" charset="0"/>
                <a:cs typeface="Times New Roman" pitchFamily="18" charset="0"/>
                <a:sym typeface="Wingdings"/>
              </a:rPr>
              <a:t>Chức</a:t>
            </a:r>
            <a:r>
              <a:rPr lang="en-US" dirty="0" smtClean="0">
                <a:latin typeface="Times New Roman" pitchFamily="18" charset="0"/>
                <a:cs typeface="Times New Roman" pitchFamily="18" charset="0"/>
                <a:sym typeface="Wingdings"/>
              </a:rPr>
              <a:t> </a:t>
            </a:r>
            <a:r>
              <a:rPr lang="en-US" dirty="0" err="1" smtClean="0">
                <a:latin typeface="Times New Roman" pitchFamily="18" charset="0"/>
                <a:cs typeface="Times New Roman" pitchFamily="18" charset="0"/>
                <a:sym typeface="Wingdings"/>
              </a:rPr>
              <a:t>năng</a:t>
            </a:r>
            <a:r>
              <a:rPr lang="en-US" dirty="0" smtClean="0">
                <a:latin typeface="Times New Roman" pitchFamily="18" charset="0"/>
                <a:cs typeface="Times New Roman" pitchFamily="18" charset="0"/>
                <a:sym typeface="Wingdings"/>
              </a:rPr>
              <a:t>:</a:t>
            </a:r>
          </a:p>
          <a:p>
            <a:pPr>
              <a:lnSpc>
                <a:spcPct val="130000"/>
              </a:lnSpc>
              <a:spcBef>
                <a:spcPts val="0"/>
              </a:spcBef>
              <a:buFont typeface="Wingdings 2" pitchFamily="18" charset="2"/>
              <a:buChar char="Æ"/>
            </a:pPr>
            <a:r>
              <a:rPr lang="en-US" smtClean="0">
                <a:latin typeface="Times New Roman" pitchFamily="18" charset="0"/>
                <a:cs typeface="Times New Roman" pitchFamily="18" charset="0"/>
                <a:sym typeface="Wingdings 2"/>
              </a:rPr>
              <a:t> Là </a:t>
            </a:r>
            <a:r>
              <a:rPr lang="en-US" dirty="0" err="1" smtClean="0">
                <a:latin typeface="Times New Roman" pitchFamily="18" charset="0"/>
                <a:cs typeface="Times New Roman" pitchFamily="18" charset="0"/>
                <a:sym typeface="Wingdings 2"/>
              </a:rPr>
              <a:t>cơ</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quan</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chấp</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hành</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của</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Quốc</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hội</a:t>
            </a:r>
            <a:r>
              <a:rPr lang="en-US" dirty="0" smtClean="0">
                <a:latin typeface="Times New Roman" pitchFamily="18" charset="0"/>
                <a:cs typeface="Times New Roman" pitchFamily="18" charset="0"/>
                <a:sym typeface="Wingdings 2"/>
              </a:rPr>
              <a:t>:</a:t>
            </a:r>
          </a:p>
          <a:p>
            <a:pPr>
              <a:lnSpc>
                <a:spcPct val="130000"/>
              </a:lnSpc>
              <a:spcBef>
                <a:spcPts val="0"/>
              </a:spcBef>
              <a:buFont typeface="Wingdings 2" pitchFamily="18" charset="2"/>
              <a:buChar char="Æ"/>
            </a:pPr>
            <a:r>
              <a:rPr lang="en-US" smtClean="0">
                <a:latin typeface="Times New Roman" pitchFamily="18" charset="0"/>
                <a:cs typeface="Times New Roman" pitchFamily="18" charset="0"/>
                <a:sym typeface="Wingdings 2"/>
              </a:rPr>
              <a:t> Là </a:t>
            </a:r>
            <a:r>
              <a:rPr lang="en-US" dirty="0" err="1" smtClean="0">
                <a:latin typeface="Times New Roman" pitchFamily="18" charset="0"/>
                <a:cs typeface="Times New Roman" pitchFamily="18" charset="0"/>
                <a:sym typeface="Wingdings 2"/>
              </a:rPr>
              <a:t>cơ</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quan</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điều</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hành</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các</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hoạt</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động</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kinh</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tế</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chính</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trị</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xã</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hội</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Thi</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hành</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pháp</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luật</a:t>
            </a:r>
            <a:r>
              <a:rPr lang="en-US" dirty="0" smtClean="0">
                <a:latin typeface="Times New Roman" pitchFamily="18" charset="0"/>
                <a:cs typeface="Times New Roman" pitchFamily="18" charset="0"/>
                <a:sym typeface="Wingdings 2"/>
              </a:rPr>
              <a:t> do QH </a:t>
            </a:r>
            <a:r>
              <a:rPr lang="en-US" dirty="0" err="1" smtClean="0">
                <a:latin typeface="Times New Roman" pitchFamily="18" charset="0"/>
                <a:cs typeface="Times New Roman" pitchFamily="18" charset="0"/>
                <a:sym typeface="Wingdings 2"/>
              </a:rPr>
              <a:t>đề</a:t>
            </a:r>
            <a:r>
              <a:rPr lang="en-US" dirty="0" smtClean="0">
                <a:latin typeface="Times New Roman" pitchFamily="18" charset="0"/>
                <a:cs typeface="Times New Roman" pitchFamily="18" charset="0"/>
                <a:sym typeface="Wingdings 2"/>
              </a:rPr>
              <a:t> </a:t>
            </a:r>
            <a:r>
              <a:rPr lang="en-US" dirty="0" err="1" smtClean="0">
                <a:latin typeface="Times New Roman" pitchFamily="18" charset="0"/>
                <a:cs typeface="Times New Roman" pitchFamily="18" charset="0"/>
                <a:sym typeface="Wingdings 2"/>
              </a:rPr>
              <a:t>ra.</a:t>
            </a:r>
            <a:endParaRPr lang="en-US" dirty="0" smtClean="0">
              <a:latin typeface="Times New Roman" pitchFamily="18" charset="0"/>
              <a:cs typeface="Times New Roman" pitchFamily="18" charset="0"/>
            </a:endParaRPr>
          </a:p>
          <a:p>
            <a:pPr>
              <a:lnSpc>
                <a:spcPct val="130000"/>
              </a:lnSpc>
              <a:spcBef>
                <a:spcPts val="0"/>
              </a:spcBef>
              <a:buFont typeface="Wingdings" pitchFamily="2" charset="2"/>
              <a:buChar char="ü"/>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8557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r\Downloads\HĐX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600" y="1676400"/>
            <a:ext cx="5709400" cy="38861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15200" y="2057400"/>
            <a:ext cx="1371600" cy="584775"/>
          </a:xfrm>
          <a:prstGeom prst="rect">
            <a:avLst/>
          </a:prstGeom>
          <a:noFill/>
        </p:spPr>
        <p:txBody>
          <a:bodyPr wrap="square" rtlCol="0">
            <a:spAutoFit/>
          </a:bodyPr>
          <a:lstStyle/>
          <a:p>
            <a:r>
              <a:rPr lang="en-US" sz="3200" b="1" smtClean="0">
                <a:latin typeface="Times New Roman" pitchFamily="18" charset="0"/>
                <a:cs typeface="Times New Roman" pitchFamily="18" charset="0"/>
              </a:rPr>
              <a:t>TAND</a:t>
            </a:r>
            <a:endParaRPr lang="en-US" sz="3200" b="1">
              <a:latin typeface="Times New Roman" pitchFamily="18" charset="0"/>
              <a:cs typeface="Times New Roman" pitchFamily="18" charset="0"/>
            </a:endParaRPr>
          </a:p>
        </p:txBody>
      </p:sp>
    </p:spTree>
    <p:extLst>
      <p:ext uri="{BB962C8B-B14F-4D97-AF65-F5344CB8AC3E}">
        <p14:creationId xmlns:p14="http://schemas.microsoft.com/office/powerpoint/2010/main" val="38068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52400"/>
            <a:ext cx="6096000" cy="990600"/>
          </a:xfrm>
        </p:spPr>
        <p:txBody>
          <a:bodyPr/>
          <a:lstStyle/>
          <a:p>
            <a:pPr eaLnBrk="1" fontAlgn="auto" hangingPunct="1">
              <a:spcAft>
                <a:spcPts val="0"/>
              </a:spcAft>
              <a:defRPr/>
            </a:pPr>
            <a:r>
              <a:rPr lang="en-US" b="1" dirty="0" smtClean="0">
                <a:solidFill>
                  <a:srgbClr val="FF0000"/>
                </a:solidFill>
                <a:latin typeface="Times New Roman" pitchFamily="18" charset="0"/>
                <a:cs typeface="Times New Roman" pitchFamily="18" charset="0"/>
              </a:rPr>
              <a:t>1.1.2. </a:t>
            </a:r>
            <a:r>
              <a:rPr lang="en-US" b="1" dirty="0" err="1" smtClean="0">
                <a:solidFill>
                  <a:srgbClr val="FF0000"/>
                </a:solidFill>
                <a:latin typeface="Times New Roman" pitchFamily="18" charset="0"/>
                <a:cs typeface="Times New Roman" pitchFamily="18" charset="0"/>
              </a:rPr>
              <a:t>Quan</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điểm</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Mác</a:t>
            </a:r>
            <a:r>
              <a:rPr lang="en-US" b="1" dirty="0" smtClean="0">
                <a:solidFill>
                  <a:srgbClr val="FF0000"/>
                </a:solidFill>
                <a:latin typeface="Times New Roman" pitchFamily="18" charset="0"/>
                <a:cs typeface="Times New Roman" pitchFamily="18" charset="0"/>
              </a:rPr>
              <a:t> - </a:t>
            </a:r>
            <a:r>
              <a:rPr lang="en-US" b="1" dirty="0" err="1" smtClean="0">
                <a:solidFill>
                  <a:srgbClr val="FF0000"/>
                </a:solidFill>
                <a:latin typeface="Times New Roman" pitchFamily="18" charset="0"/>
                <a:cs typeface="Times New Roman" pitchFamily="18" charset="0"/>
              </a:rPr>
              <a:t>xít</a:t>
            </a:r>
            <a:endParaRPr lang="en-US" b="1" dirty="0">
              <a:solidFill>
                <a:srgbClr val="FF0000"/>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29510706"/>
              </p:ext>
            </p:extLst>
          </p:nvPr>
        </p:nvGraphicFramePr>
        <p:xfrm>
          <a:off x="457200" y="1447800"/>
          <a:ext cx="847725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Arrow 4"/>
          <p:cNvSpPr/>
          <p:nvPr/>
        </p:nvSpPr>
        <p:spPr>
          <a:xfrm>
            <a:off x="914400" y="1752600"/>
            <a:ext cx="2438400" cy="320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smtClean="0">
                <a:latin typeface="Times New Roman" pitchFamily="18" charset="0"/>
                <a:cs typeface="Times New Roman" pitchFamily="18" charset="0"/>
              </a:rPr>
              <a:t>Nảy</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sinh</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trong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lòng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chế</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độ</a:t>
            </a:r>
            <a:r>
              <a:rPr lang="en-US" sz="2400" b="1" dirty="0" smtClean="0">
                <a:latin typeface="Times New Roman" pitchFamily="18" charset="0"/>
                <a:cs typeface="Times New Roman" pitchFamily="18" charset="0"/>
              </a:rPr>
              <a:t> CS </a:t>
            </a:r>
            <a:r>
              <a:rPr lang="en-US" sz="2400" b="1" dirty="0" err="1" smtClean="0">
                <a:latin typeface="Times New Roman" pitchFamily="18" charset="0"/>
                <a:cs typeface="Times New Roman" pitchFamily="18" charset="0"/>
              </a:rPr>
              <a:t>nguyên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thủy</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680335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3400"/>
            <a:ext cx="7467600" cy="6172200"/>
          </a:xfrm>
        </p:spPr>
        <p:txBody>
          <a:bodyPr>
            <a:noAutofit/>
          </a:bodyPr>
          <a:lstStyle/>
          <a:p>
            <a:pPr marL="0" indent="0" algn="just">
              <a:lnSpc>
                <a:spcPct val="150000"/>
              </a:lnSpc>
              <a:buNone/>
            </a:pPr>
            <a:r>
              <a:rPr lang="en-US" sz="3200" b="1" smtClean="0">
                <a:latin typeface="Times New Roman" pitchFamily="18" charset="0"/>
                <a:cs typeface="Times New Roman" pitchFamily="18" charset="0"/>
              </a:rPr>
              <a:t>Toà </a:t>
            </a:r>
            <a:r>
              <a:rPr lang="en-US" sz="3200" b="1" dirty="0" err="1" smtClean="0">
                <a:latin typeface="Times New Roman" pitchFamily="18" charset="0"/>
                <a:cs typeface="Times New Roman" pitchFamily="18" charset="0"/>
              </a:rPr>
              <a:t>án</a:t>
            </a:r>
            <a:r>
              <a:rPr lang="en-US" sz="3200" b="1" dirty="0" smtClean="0">
                <a:latin typeface="Times New Roman" pitchFamily="18" charset="0"/>
                <a:cs typeface="Times New Roman" pitchFamily="18" charset="0"/>
              </a:rPr>
              <a:t> </a:t>
            </a:r>
            <a:r>
              <a:rPr lang="en-US" sz="3200" b="1" err="1" smtClean="0">
                <a:latin typeface="Times New Roman" pitchFamily="18" charset="0"/>
                <a:cs typeface="Times New Roman" pitchFamily="18" charset="0"/>
              </a:rPr>
              <a:t>nhân</a:t>
            </a:r>
            <a:r>
              <a:rPr lang="en-US" sz="3200" b="1" smtClean="0">
                <a:latin typeface="Times New Roman" pitchFamily="18" charset="0"/>
                <a:cs typeface="Times New Roman" pitchFamily="18" charset="0"/>
              </a:rPr>
              <a:t> dân</a:t>
            </a:r>
            <a:endParaRPr lang="en-US" sz="3200" b="1" dirty="0" smtClean="0">
              <a:latin typeface="Times New Roman" pitchFamily="18" charset="0"/>
              <a:cs typeface="Times New Roman" pitchFamily="18" charset="0"/>
            </a:endParaRPr>
          </a:p>
          <a:p>
            <a:pPr algn="just">
              <a:lnSpc>
                <a:spcPct val="150000"/>
              </a:lnSpc>
              <a:buFont typeface="Wingdings" pitchFamily="2" charset="2"/>
              <a:buChar char="ü"/>
            </a:pPr>
            <a:r>
              <a:rPr lang="en-US" dirty="0" smtClean="0">
                <a:latin typeface="Times New Roman" pitchFamily="18" charset="0"/>
                <a:cs typeface="Times New Roman" pitchFamily="18" charset="0"/>
              </a:rPr>
              <a:t>TAND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cơ</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xét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xử</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vụ</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hình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tế</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chính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lao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giải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quyết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việc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a:t>
            </a:r>
          </a:p>
          <a:p>
            <a:pPr algn="just">
              <a:lnSpc>
                <a:spcPct val="150000"/>
              </a:lnSpc>
              <a:buFont typeface="Wingdings" pitchFamily="2" charset="2"/>
              <a:buChar char="ü"/>
            </a:pPr>
            <a:r>
              <a:rPr lang="en-US" dirty="0" err="1" smtClean="0">
                <a:latin typeface="Times New Roman" pitchFamily="18" charset="0"/>
                <a:cs typeface="Times New Roman" pitchFamily="18" charset="0"/>
              </a:rPr>
              <a:t>Hệ</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thống</a:t>
            </a:r>
            <a:r>
              <a:rPr lang="en-US" dirty="0" smtClean="0">
                <a:latin typeface="Times New Roman" pitchFamily="18" charset="0"/>
                <a:cs typeface="Times New Roman" pitchFamily="18" charset="0"/>
              </a:rPr>
              <a:t> TAND </a:t>
            </a:r>
            <a:r>
              <a:rPr lang="en-US" dirty="0" err="1" smtClean="0">
                <a:latin typeface="Times New Roman" pitchFamily="18" charset="0"/>
                <a:cs typeface="Times New Roman" pitchFamily="18" charset="0"/>
              </a:rPr>
              <a:t>gồm</a:t>
            </a:r>
            <a:r>
              <a:rPr lang="en-US" dirty="0" smtClean="0">
                <a:latin typeface="Times New Roman" pitchFamily="18" charset="0"/>
                <a:cs typeface="Times New Roman" pitchFamily="18" charset="0"/>
              </a:rPr>
              <a:t>: TANDTC, TAND </a:t>
            </a:r>
            <a:r>
              <a:rPr lang="en-US" dirty="0" err="1" smtClean="0">
                <a:latin typeface="Times New Roman" pitchFamily="18" charset="0"/>
                <a:cs typeface="Times New Roman" pitchFamily="18" charset="0"/>
              </a:rPr>
              <a:t>cấp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cao</a:t>
            </a:r>
            <a:r>
              <a:rPr lang="en-US" dirty="0" smtClean="0">
                <a:latin typeface="Times New Roman" pitchFamily="18" charset="0"/>
                <a:cs typeface="Times New Roman" pitchFamily="18" charset="0"/>
              </a:rPr>
              <a:t>, TAND </a:t>
            </a:r>
            <a:r>
              <a:rPr lang="en-US" dirty="0" err="1" smtClean="0">
                <a:latin typeface="Times New Roman" pitchFamily="18" charset="0"/>
                <a:cs typeface="Times New Roman" pitchFamily="18" charset="0"/>
              </a:rPr>
              <a:t>cấp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tỉnh</a:t>
            </a:r>
            <a:r>
              <a:rPr lang="en-US" dirty="0" smtClean="0">
                <a:latin typeface="Times New Roman" pitchFamily="18" charset="0"/>
                <a:cs typeface="Times New Roman" pitchFamily="18" charset="0"/>
              </a:rPr>
              <a:t>, TAND </a:t>
            </a:r>
            <a:r>
              <a:rPr lang="en-US" dirty="0" err="1" smtClean="0">
                <a:latin typeface="Times New Roman" pitchFamily="18" charset="0"/>
                <a:cs typeface="Times New Roman" pitchFamily="18" charset="0"/>
              </a:rPr>
              <a:t>cấp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huyện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TA </a:t>
            </a:r>
            <a:r>
              <a:rPr lang="en-US" dirty="0" err="1" smtClean="0">
                <a:latin typeface="Times New Roman" pitchFamily="18" charset="0"/>
                <a:cs typeface="Times New Roman" pitchFamily="18" charset="0"/>
              </a:rPr>
              <a:t>Quân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0782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E:\TAI LIEU\GIẢNG DẠY\THÚY AN\minh hoa\AN\t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71749"/>
            <a:ext cx="5653013"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86600" y="2057400"/>
            <a:ext cx="1905000" cy="646331"/>
          </a:xfrm>
          <a:prstGeom prst="rect">
            <a:avLst/>
          </a:prstGeom>
          <a:noFill/>
        </p:spPr>
        <p:txBody>
          <a:bodyPr wrap="square" rtlCol="0">
            <a:spAutoFit/>
          </a:bodyPr>
          <a:lstStyle/>
          <a:p>
            <a:r>
              <a:rPr lang="en-US" sz="3600" b="1" smtClean="0">
                <a:latin typeface="Times New Roman" pitchFamily="18" charset="0"/>
                <a:cs typeface="Times New Roman" pitchFamily="18" charset="0"/>
              </a:rPr>
              <a:t>VKSND</a:t>
            </a:r>
            <a:endParaRPr lang="en-US" sz="3600" b="1">
              <a:latin typeface="Times New Roman" pitchFamily="18" charset="0"/>
              <a:cs typeface="Times New Roman" pitchFamily="18" charset="0"/>
            </a:endParaRPr>
          </a:p>
        </p:txBody>
      </p:sp>
    </p:spTree>
    <p:extLst>
      <p:ext uri="{BB962C8B-B14F-4D97-AF65-F5344CB8AC3E}">
        <p14:creationId xmlns:p14="http://schemas.microsoft.com/office/powerpoint/2010/main" val="197230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315200" cy="1295400"/>
          </a:xfrm>
        </p:spPr>
        <p:txBody>
          <a:bodyPr>
            <a:normAutofit/>
          </a:bodyPr>
          <a:lstStyle/>
          <a:p>
            <a:r>
              <a:rPr lang="en-US" sz="3200" b="1" dirty="0" err="1" smtClean="0">
                <a:latin typeface="Times New Roman" pitchFamily="18" charset="0"/>
                <a:cs typeface="Times New Roman" pitchFamily="18" charset="0"/>
              </a:rPr>
              <a:t>Viện</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kiểm</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sát</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762000" y="1600200"/>
            <a:ext cx="7467600" cy="4724400"/>
          </a:xfrm>
        </p:spPr>
        <p:txBody>
          <a:bodyPr/>
          <a:lstStyle/>
          <a:p>
            <a:pPr algn="just"/>
            <a:r>
              <a:rPr lang="en-US" dirty="0" err="1" smtClean="0">
                <a:latin typeface="Times New Roman" pitchFamily="18" charset="0"/>
                <a:cs typeface="Times New Roman" pitchFamily="18" charset="0"/>
              </a:rPr>
              <a:t>Viện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kiểm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giữ</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quyền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kiểm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giám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việc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tuân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theo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luật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cơ</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tư</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VKS </a:t>
            </a:r>
            <a:r>
              <a:rPr lang="en-US" dirty="0" err="1" smtClean="0">
                <a:latin typeface="Times New Roman" pitchFamily="18" charset="0"/>
                <a:cs typeface="Times New Roman" pitchFamily="18" charset="0"/>
              </a:rPr>
              <a:t>gồm</a:t>
            </a:r>
            <a:r>
              <a:rPr lang="en-US" dirty="0" smtClean="0">
                <a:latin typeface="Times New Roman" pitchFamily="18" charset="0"/>
                <a:cs typeface="Times New Roman" pitchFamily="18" charset="0"/>
              </a:rPr>
              <a:t>: VKSTC, VKS </a:t>
            </a:r>
            <a:r>
              <a:rPr lang="en-US" dirty="0" err="1" smtClean="0">
                <a:latin typeface="Times New Roman" pitchFamily="18" charset="0"/>
                <a:cs typeface="Times New Roman" pitchFamily="18" charset="0"/>
              </a:rPr>
              <a:t>cấp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cao</a:t>
            </a:r>
            <a:r>
              <a:rPr lang="en-US" dirty="0" smtClean="0">
                <a:latin typeface="Times New Roman" pitchFamily="18" charset="0"/>
                <a:cs typeface="Times New Roman" pitchFamily="18" charset="0"/>
              </a:rPr>
              <a:t>, VKS </a:t>
            </a:r>
            <a:r>
              <a:rPr lang="en-US" dirty="0" err="1" smtClean="0">
                <a:latin typeface="Times New Roman" pitchFamily="18" charset="0"/>
                <a:cs typeface="Times New Roman" pitchFamily="18" charset="0"/>
              </a:rPr>
              <a:t>cấp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tỉnh</a:t>
            </a:r>
            <a:r>
              <a:rPr lang="en-US" dirty="0" smtClean="0">
                <a:latin typeface="Times New Roman" pitchFamily="18" charset="0"/>
                <a:cs typeface="Times New Roman" pitchFamily="18" charset="0"/>
              </a:rPr>
              <a:t>, VKS </a:t>
            </a:r>
            <a:r>
              <a:rPr lang="en-US" dirty="0" err="1" smtClean="0">
                <a:latin typeface="Times New Roman" pitchFamily="18" charset="0"/>
                <a:cs typeface="Times New Roman" pitchFamily="18" charset="0"/>
              </a:rPr>
              <a:t>cấp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huyện</a:t>
            </a:r>
            <a:endParaRPr lang="en-US" dirty="0" smtClean="0">
              <a:latin typeface="Times New Roman" pitchFamily="18" charset="0"/>
              <a:cs typeface="Times New Roman" pitchFamily="18" charset="0"/>
            </a:endParaRPr>
          </a:p>
          <a:p>
            <a:pPr algn="just"/>
            <a:r>
              <a:rPr lang="en-US" dirty="0" err="1" smtClean="0">
                <a:latin typeface="Times New Roman" pitchFamily="18" charset="0"/>
                <a:cs typeface="Times New Roman" pitchFamily="18" charset="0"/>
              </a:rPr>
              <a:t>Viện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trưởng</a:t>
            </a:r>
            <a:r>
              <a:rPr lang="en-US" dirty="0" smtClean="0">
                <a:latin typeface="Times New Roman" pitchFamily="18" charset="0"/>
                <a:cs typeface="Times New Roman" pitchFamily="18" charset="0"/>
              </a:rPr>
              <a:t> VKSTC do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bầu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Kiểm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VKSTC do </a:t>
            </a:r>
            <a:r>
              <a:rPr lang="en-US" dirty="0" err="1" smtClean="0">
                <a:latin typeface="Times New Roman" pitchFamily="18" charset="0"/>
                <a:cs typeface="Times New Roman" pitchFamily="18" charset="0"/>
              </a:rPr>
              <a:t>Chủ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tịch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bổ</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nhiệm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theo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phê</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chuẩn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68526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612648"/>
            <a:ext cx="7772400" cy="5788152"/>
          </a:xfrm>
        </p:spPr>
        <p:txBody>
          <a:bodyPr>
            <a:noAutofit/>
          </a:bodyPr>
          <a:lstStyle/>
          <a:p>
            <a:pPr marL="0" indent="0" algn="just">
              <a:lnSpc>
                <a:spcPct val="150000"/>
              </a:lnSpc>
              <a:buNone/>
            </a:pPr>
            <a:r>
              <a:rPr lang="en-US" b="1">
                <a:latin typeface="Times New Roman" pitchFamily="18" charset="0"/>
                <a:cs typeface="Times New Roman" pitchFamily="18" charset="0"/>
              </a:rPr>
              <a:t> </a:t>
            </a:r>
            <a:r>
              <a:rPr lang="en-US" b="1" smtClean="0">
                <a:latin typeface="Times New Roman" pitchFamily="18" charset="0"/>
                <a:cs typeface="Times New Roman" pitchFamily="18" charset="0"/>
              </a:rPr>
              <a:t>  Chủ </a:t>
            </a:r>
            <a:r>
              <a:rPr lang="en-US" b="1" dirty="0" err="1" smtClean="0">
                <a:latin typeface="Times New Roman" pitchFamily="18" charset="0"/>
                <a:cs typeface="Times New Roman" pitchFamily="18" charset="0"/>
              </a:rPr>
              <a:t>tịch</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nước</a:t>
            </a:r>
            <a:endParaRPr lang="en-US" b="1" dirty="0" smtClean="0">
              <a:latin typeface="Times New Roman" pitchFamily="18" charset="0"/>
              <a:cs typeface="Times New Roman" pitchFamily="18" charset="0"/>
            </a:endParaRPr>
          </a:p>
          <a:p>
            <a:pPr algn="just">
              <a:lnSpc>
                <a:spcPct val="130000"/>
              </a:lnSpc>
              <a:spcBef>
                <a:spcPts val="600"/>
              </a:spcBef>
              <a:spcAft>
                <a:spcPts val="600"/>
              </a:spcAft>
              <a:buFont typeface="Wingdings" pitchFamily="2" charset="2"/>
              <a:buChar char="ü"/>
            </a:pPr>
            <a:r>
              <a:rPr lang="en-US" dirty="0" err="1" smtClean="0">
                <a:latin typeface="Times New Roman" pitchFamily="18" charset="0"/>
                <a:cs typeface="Times New Roman" pitchFamily="18" charset="0"/>
              </a:rPr>
              <a:t>Chủ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tịch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nguyên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thay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mặt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trong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đối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đối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ngoại</a:t>
            </a:r>
            <a:r>
              <a:rPr lang="en-US" dirty="0" smtClean="0">
                <a:latin typeface="Times New Roman" pitchFamily="18" charset="0"/>
                <a:cs typeface="Times New Roman" pitchFamily="18" charset="0"/>
              </a:rPr>
              <a:t>.</a:t>
            </a:r>
          </a:p>
          <a:p>
            <a:pPr algn="just">
              <a:lnSpc>
                <a:spcPct val="130000"/>
              </a:lnSpc>
              <a:spcBef>
                <a:spcPts val="600"/>
              </a:spcBef>
              <a:spcAft>
                <a:spcPts val="600"/>
              </a:spcAft>
              <a:buFont typeface="Wingdings" pitchFamily="2" charset="2"/>
              <a:buChar char="ü"/>
            </a:pPr>
            <a:r>
              <a:rPr lang="en-US" dirty="0" err="1" smtClean="0">
                <a:latin typeface="Times New Roman" pitchFamily="18" charset="0"/>
                <a:cs typeface="Times New Roman" pitchFamily="18" charset="0"/>
              </a:rPr>
              <a:t>Chủ</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tịch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nước</a:t>
            </a:r>
            <a:r>
              <a:rPr lang="en-US" dirty="0" smtClean="0">
                <a:latin typeface="Times New Roman" pitchFamily="18" charset="0"/>
                <a:cs typeface="Times New Roman" pitchFamily="18" charset="0"/>
              </a:rPr>
              <a:t> do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bầu</a:t>
            </a:r>
            <a:endParaRPr lang="en-US" dirty="0" smtClean="0">
              <a:latin typeface="Times New Roman" pitchFamily="18" charset="0"/>
              <a:cs typeface="Times New Roman" pitchFamily="18" charset="0"/>
            </a:endParaRPr>
          </a:p>
          <a:p>
            <a:pPr algn="just">
              <a:lnSpc>
                <a:spcPct val="130000"/>
              </a:lnSpc>
              <a:spcBef>
                <a:spcPts val="600"/>
              </a:spcBef>
              <a:spcAft>
                <a:spcPts val="600"/>
              </a:spcAft>
              <a:buFont typeface="Wingdings" pitchFamily="2" charset="2"/>
              <a:buChar char="ü"/>
            </a:pPr>
            <a:r>
              <a:rPr lang="en-US" dirty="0" smtClean="0">
                <a:latin typeface="Times New Roman" pitchFamily="18" charset="0"/>
                <a:cs typeface="Times New Roman" pitchFamily="18" charset="0"/>
              </a:rPr>
              <a:t>CTN </a:t>
            </a:r>
            <a:r>
              <a:rPr lang="en-US" dirty="0" err="1" smtClean="0">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quyền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công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Hiến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Luật</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P</a:t>
            </a:r>
            <a:r>
              <a:rPr lang="en-US" dirty="0" err="1" smtClean="0">
                <a:latin typeface="Times New Roman" pitchFamily="18" charset="0"/>
                <a:cs typeface="Times New Roman" pitchFamily="18" charset="0"/>
              </a:rPr>
              <a:t>háp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lệnh</a:t>
            </a:r>
            <a:endParaRPr lang="en-US" dirty="0" smtClean="0">
              <a:latin typeface="Times New Roman" pitchFamily="18" charset="0"/>
              <a:cs typeface="Times New Roman" pitchFamily="18" charset="0"/>
            </a:endParaRPr>
          </a:p>
          <a:p>
            <a:pPr algn="just">
              <a:lnSpc>
                <a:spcPct val="130000"/>
              </a:lnSpc>
              <a:spcBef>
                <a:spcPts val="600"/>
              </a:spcBef>
              <a:spcAft>
                <a:spcPts val="600"/>
              </a:spcAft>
              <a:buFont typeface="Wingdings" pitchFamily="2" charset="2"/>
              <a:buChar char="ü"/>
            </a:pPr>
            <a:r>
              <a:rPr lang="en-US" dirty="0" smtClean="0">
                <a:latin typeface="Times New Roman" pitchFamily="18" charset="0"/>
                <a:cs typeface="Times New Roman" pitchFamily="18" charset="0"/>
              </a:rPr>
              <a:t>CTN </a:t>
            </a:r>
            <a:r>
              <a:rPr lang="en-US" dirty="0" err="1" smtClean="0">
                <a:latin typeface="Times New Roman" pitchFamily="18" charset="0"/>
                <a:cs typeface="Times New Roman" pitchFamily="18" charset="0"/>
              </a:rPr>
              <a:t>giữ</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quyền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thống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lĩnh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lực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lượng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vũ</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trang</a:t>
            </a:r>
            <a:r>
              <a:rPr lang="en-US" dirty="0" smtClean="0">
                <a:latin typeface="Times New Roman" pitchFamily="18" charset="0"/>
                <a:cs typeface="Times New Roman" pitchFamily="18" charset="0"/>
              </a:rPr>
              <a:t>.</a:t>
            </a:r>
          </a:p>
          <a:p>
            <a:pPr marL="0" indent="0" algn="just">
              <a:lnSpc>
                <a:spcPct val="150000"/>
              </a:lnSpc>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86248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smtClean="0">
                <a:latin typeface="Times New Roman" pitchFamily="18" charset="0"/>
                <a:cs typeface="Times New Roman" pitchFamily="18" charset="0"/>
              </a:rPr>
              <a:t>Chủ</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tịch</a:t>
            </a:r>
            <a:r>
              <a:rPr lang="en-US" sz="3200" b="1" dirty="0" smtClean="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nước</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914399" y="1763486"/>
            <a:ext cx="7543801" cy="4408714"/>
          </a:xfrm>
        </p:spPr>
        <p:txBody>
          <a:bodyPr/>
          <a:lstStyle/>
          <a:p>
            <a:pPr algn="just">
              <a:lnSpc>
                <a:spcPct val="150000"/>
              </a:lnSpc>
              <a:buFont typeface="Wingdings" pitchFamily="2" charset="2"/>
              <a:buChar char="ü"/>
            </a:pPr>
            <a:r>
              <a:rPr lang="en-US" dirty="0">
                <a:latin typeface="Times New Roman" pitchFamily="18" charset="0"/>
                <a:cs typeface="Times New Roman" pitchFamily="18" charset="0"/>
              </a:rPr>
              <a:t>CTN </a:t>
            </a:r>
            <a:r>
              <a:rPr lang="en-US" dirty="0" err="1">
                <a:latin typeface="Times New Roman" pitchFamily="18" charset="0"/>
                <a:cs typeface="Times New Roman" pitchFamily="18" charset="0"/>
              </a:rPr>
              <a:t>đề</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nghị</a:t>
            </a:r>
            <a:r>
              <a:rPr lang="en-US" dirty="0">
                <a:latin typeface="Times New Roman" pitchFamily="18" charset="0"/>
                <a:cs typeface="Times New Roman" pitchFamily="18" charset="0"/>
              </a:rPr>
              <a:t> QH </a:t>
            </a:r>
            <a:r>
              <a:rPr lang="en-US" dirty="0" err="1">
                <a:latin typeface="Times New Roman" pitchFamily="18" charset="0"/>
                <a:cs typeface="Times New Roman" pitchFamily="18" charset="0"/>
              </a:rPr>
              <a:t>bầu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Phó</a:t>
            </a:r>
            <a:r>
              <a:rPr lang="en-US" dirty="0">
                <a:latin typeface="Times New Roman" pitchFamily="18" charset="0"/>
                <a:cs typeface="Times New Roman" pitchFamily="18" charset="0"/>
              </a:rPr>
              <a:t> CTN, </a:t>
            </a:r>
            <a:r>
              <a:rPr lang="en-US" dirty="0" err="1">
                <a:latin typeface="Times New Roman" pitchFamily="18" charset="0"/>
                <a:cs typeface="Times New Roman" pitchFamily="18" charset="0"/>
              </a:rPr>
              <a:t>Thủ</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tướng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Chánh</a:t>
            </a:r>
            <a:r>
              <a:rPr lang="en-US" dirty="0">
                <a:latin typeface="Times New Roman" pitchFamily="18" charset="0"/>
                <a:cs typeface="Times New Roman" pitchFamily="18" charset="0"/>
              </a:rPr>
              <a:t> </a:t>
            </a:r>
            <a:r>
              <a:rPr lang="en-US" err="1">
                <a:latin typeface="Times New Roman" pitchFamily="18" charset="0"/>
                <a:cs typeface="Times New Roman" pitchFamily="18" charset="0"/>
              </a:rPr>
              <a:t>án</a:t>
            </a:r>
            <a:r>
              <a:rPr lang="en-US">
                <a:latin typeface="Times New Roman" pitchFamily="18" charset="0"/>
                <a:cs typeface="Times New Roman" pitchFamily="18" charset="0"/>
              </a:rPr>
              <a:t> </a:t>
            </a:r>
            <a:r>
              <a:rPr lang="en-US" smtClean="0">
                <a:latin typeface="Times New Roman" pitchFamily="18" charset="0"/>
                <a:cs typeface="Times New Roman" pitchFamily="18" charset="0"/>
              </a:rPr>
              <a:t>TANDTC, Viện </a:t>
            </a:r>
            <a:r>
              <a:rPr lang="en-US" dirty="0" err="1">
                <a:latin typeface="Times New Roman" pitchFamily="18" charset="0"/>
                <a:cs typeface="Times New Roman" pitchFamily="18" charset="0"/>
              </a:rPr>
              <a:t>trưởng</a:t>
            </a:r>
            <a:r>
              <a:rPr lang="en-US" dirty="0">
                <a:latin typeface="Times New Roman" pitchFamily="18" charset="0"/>
                <a:cs typeface="Times New Roman" pitchFamily="18" charset="0"/>
              </a:rPr>
              <a:t> VKSNDTC.</a:t>
            </a:r>
          </a:p>
          <a:p>
            <a:pPr algn="just">
              <a:lnSpc>
                <a:spcPct val="150000"/>
              </a:lnSpc>
              <a:buFont typeface="Wingdings" pitchFamily="2" charset="2"/>
              <a:buChar char="ü"/>
            </a:pPr>
            <a:r>
              <a:rPr lang="en-US" dirty="0">
                <a:latin typeface="Times New Roman" pitchFamily="18" charset="0"/>
                <a:cs typeface="Times New Roman" pitchFamily="18" charset="0"/>
              </a:rPr>
              <a:t>CTN </a:t>
            </a:r>
            <a:r>
              <a:rPr lang="en-US" dirty="0" err="1">
                <a:latin typeface="Times New Roman" pitchFamily="18" charset="0"/>
                <a:cs typeface="Times New Roman" pitchFamily="18" charset="0"/>
              </a:rPr>
              <a:t>bổ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nhiệm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Thủ</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tướng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trưởng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Thẩm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phán</a:t>
            </a:r>
            <a:r>
              <a:rPr lang="en-US" dirty="0">
                <a:latin typeface="Times New Roman" pitchFamily="18" charset="0"/>
                <a:cs typeface="Times New Roman" pitchFamily="18" charset="0"/>
              </a:rPr>
              <a:t> TANDTC, </a:t>
            </a:r>
            <a:r>
              <a:rPr lang="en-US" dirty="0" err="1">
                <a:latin typeface="Times New Roman" pitchFamily="18" charset="0"/>
                <a:cs typeface="Times New Roman" pitchFamily="18" charset="0"/>
              </a:rPr>
              <a:t>Kiểm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viên</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VKSNDTC </a:t>
            </a:r>
            <a:r>
              <a:rPr lang="en-US" dirty="0" err="1" smtClean="0">
                <a:latin typeface="Times New Roman" pitchFamily="18" charset="0"/>
                <a:cs typeface="Times New Roman" pitchFamily="18" charset="0"/>
              </a:rPr>
              <a:t>theo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sự</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phê</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chuẩn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Quốc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46230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6"/>
          <p:cNvSpPr>
            <a:spLocks noGrp="1" noChangeArrowheads="1"/>
          </p:cNvSpPr>
          <p:nvPr>
            <p:ph idx="1"/>
          </p:nvPr>
        </p:nvSpPr>
        <p:spPr>
          <a:xfrm>
            <a:off x="990600" y="407962"/>
            <a:ext cx="7801708" cy="1350500"/>
          </a:xfrm>
        </p:spPr>
        <p:txBody>
          <a:bodyPr>
            <a:normAutofit/>
          </a:bodyPr>
          <a:lstStyle/>
          <a:p>
            <a:pPr eaLnBrk="1" hangingPunct="1">
              <a:lnSpc>
                <a:spcPct val="80000"/>
              </a:lnSpc>
              <a:buFontTx/>
              <a:buNone/>
            </a:pPr>
            <a:r>
              <a:rPr lang="en-US" sz="2800" b="1" smtClean="0">
                <a:latin typeface="Times New Roman" pitchFamily="18" charset="0"/>
                <a:cs typeface="Times New Roman" pitchFamily="18" charset="0"/>
              </a:rPr>
              <a:t>Phân </a:t>
            </a:r>
            <a:r>
              <a:rPr lang="en-US" sz="2800" b="1" dirty="0" smtClean="0">
                <a:latin typeface="Times New Roman" pitchFamily="18" charset="0"/>
                <a:cs typeface="Times New Roman" pitchFamily="18" charset="0"/>
              </a:rPr>
              <a:t>loại theo cấp chính quyền</a:t>
            </a:r>
          </a:p>
          <a:p>
            <a:pPr eaLnBrk="1" hangingPunct="1">
              <a:lnSpc>
                <a:spcPct val="80000"/>
              </a:lnSpc>
              <a:buFontTx/>
              <a:buNone/>
            </a:pPr>
            <a:endParaRPr lang="en-US" sz="2800" b="1" dirty="0" smtClean="0">
              <a:latin typeface="Times New Roman" pitchFamily="18" charset="0"/>
              <a:cs typeface="Times New Roman" pitchFamily="18" charset="0"/>
            </a:endParaRPr>
          </a:p>
          <a:p>
            <a:pPr eaLnBrk="1" hangingPunct="1">
              <a:lnSpc>
                <a:spcPct val="80000"/>
              </a:lnSpc>
              <a:buFontTx/>
              <a:buNone/>
            </a:pPr>
            <a:endParaRPr lang="en-US" sz="2800" b="1" dirty="0" smtClean="0">
              <a:latin typeface="Times New Roman" pitchFamily="18" charset="0"/>
              <a:cs typeface="Times New Roman" pitchFamily="18" charset="0"/>
            </a:endParaRPr>
          </a:p>
        </p:txBody>
      </p:sp>
      <p:sp>
        <p:nvSpPr>
          <p:cNvPr id="203813" name="AutoShape 37"/>
          <p:cNvSpPr>
            <a:spLocks noChangeArrowheads="1"/>
          </p:cNvSpPr>
          <p:nvPr/>
        </p:nvSpPr>
        <p:spPr bwMode="auto">
          <a:xfrm>
            <a:off x="356381" y="1854002"/>
            <a:ext cx="3695114" cy="1025769"/>
          </a:xfrm>
          <a:prstGeom prst="flowChartAlternateProcess">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2000" b="1" dirty="0">
                <a:latin typeface="Times New Roman" pitchFamily="18" charset="0"/>
                <a:cs typeface="Times New Roman" pitchFamily="18" charset="0"/>
              </a:rPr>
              <a:t>CƠ QUAN NN </a:t>
            </a:r>
            <a:r>
              <a:rPr lang="en-US" sz="2000" b="1" dirty="0" smtClean="0">
                <a:latin typeface="Times New Roman" pitchFamily="18" charset="0"/>
                <a:cs typeface="Times New Roman" pitchFamily="18" charset="0"/>
              </a:rPr>
              <a:t>TRUNG ƯƠNG</a:t>
            </a:r>
            <a:endParaRPr lang="en-US" sz="2000" b="1" dirty="0">
              <a:latin typeface="Times New Roman" pitchFamily="18" charset="0"/>
              <a:cs typeface="Times New Roman" pitchFamily="18" charset="0"/>
            </a:endParaRPr>
          </a:p>
        </p:txBody>
      </p:sp>
      <p:sp>
        <p:nvSpPr>
          <p:cNvPr id="203814" name="AutoShape 38"/>
          <p:cNvSpPr>
            <a:spLocks noChangeArrowheads="1"/>
          </p:cNvSpPr>
          <p:nvPr/>
        </p:nvSpPr>
        <p:spPr bwMode="auto">
          <a:xfrm>
            <a:off x="304800" y="3390900"/>
            <a:ext cx="3657600" cy="1066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sz="2000" b="1" dirty="0">
                <a:latin typeface="Times New Roman" pitchFamily="18" charset="0"/>
                <a:cs typeface="Times New Roman" pitchFamily="18" charset="0"/>
              </a:rPr>
              <a:t>CƠ QUAN NN ĐỊA PHƯƠNG</a:t>
            </a:r>
          </a:p>
        </p:txBody>
      </p:sp>
      <p:sp>
        <p:nvSpPr>
          <p:cNvPr id="203815" name="AutoShape 39"/>
          <p:cNvSpPr>
            <a:spLocks noChangeArrowheads="1"/>
          </p:cNvSpPr>
          <p:nvPr/>
        </p:nvSpPr>
        <p:spPr bwMode="auto">
          <a:xfrm>
            <a:off x="3934265" y="3810000"/>
            <a:ext cx="990600" cy="228600"/>
          </a:xfrm>
          <a:prstGeom prst="rightArrow">
            <a:avLst>
              <a:gd name="adj1" fmla="val 50000"/>
              <a:gd name="adj2" fmla="val 108333"/>
            </a:avLst>
          </a:prstGeom>
          <a:solidFill>
            <a:schemeClr val="accent1"/>
          </a:solidFill>
          <a:ln w="9525">
            <a:solidFill>
              <a:schemeClr val="tx1"/>
            </a:solidFill>
            <a:miter lim="800000"/>
            <a:headEnd/>
            <a:tailEnd/>
          </a:ln>
        </p:spPr>
        <p:txBody>
          <a:bodyPr wrap="none" anchor="ctr"/>
          <a:lstStyle/>
          <a:p>
            <a:endParaRPr lang="en-US"/>
          </a:p>
        </p:txBody>
      </p:sp>
      <p:sp>
        <p:nvSpPr>
          <p:cNvPr id="203817" name="Line 41"/>
          <p:cNvSpPr>
            <a:spLocks noChangeShapeType="1"/>
          </p:cNvSpPr>
          <p:nvPr/>
        </p:nvSpPr>
        <p:spPr bwMode="auto">
          <a:xfrm flipH="1">
            <a:off x="4923692" y="2620108"/>
            <a:ext cx="31652" cy="3021038"/>
          </a:xfrm>
          <a:prstGeom prst="line">
            <a:avLst/>
          </a:prstGeom>
          <a:noFill/>
          <a:ln w="38100">
            <a:solidFill>
              <a:schemeClr val="tx1"/>
            </a:solidFill>
            <a:round/>
            <a:headEnd/>
            <a:tailEnd/>
          </a:ln>
        </p:spPr>
        <p:txBody>
          <a:bodyPr/>
          <a:lstStyle/>
          <a:p>
            <a:endParaRPr lang="en-US"/>
          </a:p>
        </p:txBody>
      </p:sp>
      <p:sp>
        <p:nvSpPr>
          <p:cNvPr id="203818" name="Line 42"/>
          <p:cNvSpPr>
            <a:spLocks noChangeShapeType="1"/>
          </p:cNvSpPr>
          <p:nvPr/>
        </p:nvSpPr>
        <p:spPr bwMode="auto">
          <a:xfrm>
            <a:off x="4955345" y="2620108"/>
            <a:ext cx="762000" cy="0"/>
          </a:xfrm>
          <a:prstGeom prst="line">
            <a:avLst/>
          </a:prstGeom>
          <a:noFill/>
          <a:ln w="9525">
            <a:solidFill>
              <a:schemeClr val="tx1"/>
            </a:solidFill>
            <a:round/>
            <a:headEnd/>
            <a:tailEnd/>
          </a:ln>
        </p:spPr>
        <p:txBody>
          <a:bodyPr/>
          <a:lstStyle/>
          <a:p>
            <a:endParaRPr lang="en-US"/>
          </a:p>
        </p:txBody>
      </p:sp>
      <p:sp>
        <p:nvSpPr>
          <p:cNvPr id="203821" name="Line 45"/>
          <p:cNvSpPr>
            <a:spLocks noChangeShapeType="1"/>
          </p:cNvSpPr>
          <p:nvPr/>
        </p:nvSpPr>
        <p:spPr bwMode="auto">
          <a:xfrm>
            <a:off x="4934243" y="3962400"/>
            <a:ext cx="762000" cy="0"/>
          </a:xfrm>
          <a:prstGeom prst="line">
            <a:avLst/>
          </a:prstGeom>
          <a:noFill/>
          <a:ln w="9525">
            <a:solidFill>
              <a:schemeClr val="tx1"/>
            </a:solidFill>
            <a:round/>
            <a:headEnd/>
            <a:tailEnd/>
          </a:ln>
        </p:spPr>
        <p:txBody>
          <a:bodyPr/>
          <a:lstStyle/>
          <a:p>
            <a:endParaRPr lang="en-US"/>
          </a:p>
        </p:txBody>
      </p:sp>
      <p:sp>
        <p:nvSpPr>
          <p:cNvPr id="203822" name="Line 46"/>
          <p:cNvSpPr>
            <a:spLocks noChangeShapeType="1"/>
          </p:cNvSpPr>
          <p:nvPr/>
        </p:nvSpPr>
        <p:spPr bwMode="auto">
          <a:xfrm>
            <a:off x="4955345" y="5618283"/>
            <a:ext cx="762000" cy="0"/>
          </a:xfrm>
          <a:prstGeom prst="line">
            <a:avLst/>
          </a:prstGeom>
          <a:noFill/>
          <a:ln w="9525">
            <a:solidFill>
              <a:schemeClr val="tx1"/>
            </a:solidFill>
            <a:round/>
            <a:headEnd/>
            <a:tailEnd/>
          </a:ln>
        </p:spPr>
        <p:txBody>
          <a:bodyPr/>
          <a:lstStyle/>
          <a:p>
            <a:endParaRPr lang="en-US"/>
          </a:p>
        </p:txBody>
      </p:sp>
      <p:sp>
        <p:nvSpPr>
          <p:cNvPr id="203823" name="Rectangle 47"/>
          <p:cNvSpPr>
            <a:spLocks noChangeArrowheads="1"/>
          </p:cNvSpPr>
          <p:nvPr/>
        </p:nvSpPr>
        <p:spPr bwMode="auto">
          <a:xfrm>
            <a:off x="5715000" y="2164080"/>
            <a:ext cx="3048000" cy="9144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2000" b="1" dirty="0">
                <a:latin typeface="Times New Roman" pitchFamily="18" charset="0"/>
                <a:cs typeface="Times New Roman" pitchFamily="18" charset="0"/>
              </a:rPr>
              <a:t>CẤP TỈNH</a:t>
            </a:r>
          </a:p>
        </p:txBody>
      </p:sp>
      <p:sp>
        <p:nvSpPr>
          <p:cNvPr id="203824" name="Rectangle 48"/>
          <p:cNvSpPr>
            <a:spLocks noChangeArrowheads="1"/>
          </p:cNvSpPr>
          <p:nvPr/>
        </p:nvSpPr>
        <p:spPr bwMode="auto">
          <a:xfrm>
            <a:off x="5715000" y="3598983"/>
            <a:ext cx="3048000" cy="914400"/>
          </a:xfrm>
          <a:prstGeom prst="rect">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p>
            <a:pPr algn="ctr"/>
            <a:r>
              <a:rPr lang="en-US" sz="2000" b="1" dirty="0">
                <a:latin typeface="Times New Roman" pitchFamily="18" charset="0"/>
                <a:cs typeface="Times New Roman" pitchFamily="18" charset="0"/>
              </a:rPr>
              <a:t>CẤP HUYỆN</a:t>
            </a:r>
          </a:p>
        </p:txBody>
      </p:sp>
      <p:sp>
        <p:nvSpPr>
          <p:cNvPr id="203825" name="Rectangle 49"/>
          <p:cNvSpPr>
            <a:spLocks noChangeArrowheads="1"/>
          </p:cNvSpPr>
          <p:nvPr/>
        </p:nvSpPr>
        <p:spPr bwMode="auto">
          <a:xfrm>
            <a:off x="5715000" y="5161083"/>
            <a:ext cx="3048000" cy="9144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1">
                <a:latin typeface="Times New Roman" pitchFamily="18" charset="0"/>
                <a:cs typeface="Times New Roman" pitchFamily="18" charset="0"/>
              </a:rPr>
              <a:t>CẤP XÃ</a:t>
            </a:r>
          </a:p>
        </p:txBody>
      </p:sp>
    </p:spTree>
    <p:extLst>
      <p:ext uri="{BB962C8B-B14F-4D97-AF65-F5344CB8AC3E}">
        <p14:creationId xmlns:p14="http://schemas.microsoft.com/office/powerpoint/2010/main" val="13590135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203813"/>
                                        </p:tgtEl>
                                        <p:attrNameLst>
                                          <p:attrName>style.visibility</p:attrName>
                                        </p:attrNameLst>
                                      </p:cBhvr>
                                      <p:to>
                                        <p:strVal val="visible"/>
                                      </p:to>
                                    </p:set>
                                    <p:animEffect transition="in" filter="strips(upLeft)">
                                      <p:cBhvr>
                                        <p:cTn id="7" dur="2000"/>
                                        <p:tgtEl>
                                          <p:spTgt spid="2038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03814"/>
                                        </p:tgtEl>
                                        <p:attrNameLst>
                                          <p:attrName>style.visibility</p:attrName>
                                        </p:attrNameLst>
                                      </p:cBhvr>
                                      <p:to>
                                        <p:strVal val="visible"/>
                                      </p:to>
                                    </p:set>
                                    <p:animEffect transition="in" filter="strips(downLeft)">
                                      <p:cBhvr>
                                        <p:cTn id="12" dur="1000"/>
                                        <p:tgtEl>
                                          <p:spTgt spid="2038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3815"/>
                                        </p:tgtEl>
                                        <p:attrNameLst>
                                          <p:attrName>style.visibility</p:attrName>
                                        </p:attrNameLst>
                                      </p:cBhvr>
                                      <p:to>
                                        <p:strVal val="visible"/>
                                      </p:to>
                                    </p:set>
                                    <p:anim calcmode="lin" valueType="num">
                                      <p:cBhvr additive="base">
                                        <p:cTn id="17" dur="2000" fill="hold"/>
                                        <p:tgtEl>
                                          <p:spTgt spid="203815"/>
                                        </p:tgtEl>
                                        <p:attrNameLst>
                                          <p:attrName>ppt_x</p:attrName>
                                        </p:attrNameLst>
                                      </p:cBhvr>
                                      <p:tavLst>
                                        <p:tav tm="0">
                                          <p:val>
                                            <p:strVal val="#ppt_x"/>
                                          </p:val>
                                        </p:tav>
                                        <p:tav tm="100000">
                                          <p:val>
                                            <p:strVal val="#ppt_x"/>
                                          </p:val>
                                        </p:tav>
                                      </p:tavLst>
                                    </p:anim>
                                    <p:anim calcmode="lin" valueType="num">
                                      <p:cBhvr additive="base">
                                        <p:cTn id="18" dur="2000" fill="hold"/>
                                        <p:tgtEl>
                                          <p:spTgt spid="2038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03817"/>
                                        </p:tgtEl>
                                        <p:attrNameLst>
                                          <p:attrName>style.visibility</p:attrName>
                                        </p:attrNameLst>
                                      </p:cBhvr>
                                      <p:to>
                                        <p:strVal val="visible"/>
                                      </p:to>
                                    </p:set>
                                    <p:animEffect transition="in" filter="fade">
                                      <p:cBhvr>
                                        <p:cTn id="23" dur="1000"/>
                                        <p:tgtEl>
                                          <p:spTgt spid="203817"/>
                                        </p:tgtEl>
                                      </p:cBhvr>
                                    </p:animEffect>
                                    <p:anim calcmode="lin" valueType="num">
                                      <p:cBhvr>
                                        <p:cTn id="24" dur="1000" fill="hold"/>
                                        <p:tgtEl>
                                          <p:spTgt spid="203817"/>
                                        </p:tgtEl>
                                        <p:attrNameLst>
                                          <p:attrName>ppt_x</p:attrName>
                                        </p:attrNameLst>
                                      </p:cBhvr>
                                      <p:tavLst>
                                        <p:tav tm="0">
                                          <p:val>
                                            <p:strVal val="#ppt_x"/>
                                          </p:val>
                                        </p:tav>
                                        <p:tav tm="100000">
                                          <p:val>
                                            <p:strVal val="#ppt_x"/>
                                          </p:val>
                                        </p:tav>
                                      </p:tavLst>
                                    </p:anim>
                                    <p:anim calcmode="lin" valueType="num">
                                      <p:cBhvr>
                                        <p:cTn id="25" dur="900" decel="100000" fill="hold"/>
                                        <p:tgtEl>
                                          <p:spTgt spid="20381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03817"/>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203818"/>
                                        </p:tgtEl>
                                        <p:attrNameLst>
                                          <p:attrName>style.visibility</p:attrName>
                                        </p:attrNameLst>
                                      </p:cBhvr>
                                      <p:to>
                                        <p:strVal val="visible"/>
                                      </p:to>
                                    </p:set>
                                    <p:anim calcmode="lin" valueType="num">
                                      <p:cBhvr>
                                        <p:cTn id="31" dur="1000" fill="hold"/>
                                        <p:tgtEl>
                                          <p:spTgt spid="203818"/>
                                        </p:tgtEl>
                                        <p:attrNameLst>
                                          <p:attrName>ppt_w</p:attrName>
                                        </p:attrNameLst>
                                      </p:cBhvr>
                                      <p:tavLst>
                                        <p:tav tm="0">
                                          <p:val>
                                            <p:strVal val="#ppt_w*0.70"/>
                                          </p:val>
                                        </p:tav>
                                        <p:tav tm="100000">
                                          <p:val>
                                            <p:strVal val="#ppt_w"/>
                                          </p:val>
                                        </p:tav>
                                      </p:tavLst>
                                    </p:anim>
                                    <p:anim calcmode="lin" valueType="num">
                                      <p:cBhvr>
                                        <p:cTn id="32" dur="1000" fill="hold"/>
                                        <p:tgtEl>
                                          <p:spTgt spid="203818"/>
                                        </p:tgtEl>
                                        <p:attrNameLst>
                                          <p:attrName>ppt_h</p:attrName>
                                        </p:attrNameLst>
                                      </p:cBhvr>
                                      <p:tavLst>
                                        <p:tav tm="0">
                                          <p:val>
                                            <p:strVal val="#ppt_h"/>
                                          </p:val>
                                        </p:tav>
                                        <p:tav tm="100000">
                                          <p:val>
                                            <p:strVal val="#ppt_h"/>
                                          </p:val>
                                        </p:tav>
                                      </p:tavLst>
                                    </p:anim>
                                    <p:animEffect transition="in" filter="fade">
                                      <p:cBhvr>
                                        <p:cTn id="33" dur="1000"/>
                                        <p:tgtEl>
                                          <p:spTgt spid="203818"/>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203821"/>
                                        </p:tgtEl>
                                        <p:attrNameLst>
                                          <p:attrName>style.visibility</p:attrName>
                                        </p:attrNameLst>
                                      </p:cBhvr>
                                      <p:to>
                                        <p:strVal val="visible"/>
                                      </p:to>
                                    </p:set>
                                    <p:anim calcmode="lin" valueType="num">
                                      <p:cBhvr>
                                        <p:cTn id="38" dur="500" fill="hold"/>
                                        <p:tgtEl>
                                          <p:spTgt spid="203821"/>
                                        </p:tgtEl>
                                        <p:attrNameLst>
                                          <p:attrName>ppt_w</p:attrName>
                                        </p:attrNameLst>
                                      </p:cBhvr>
                                      <p:tavLst>
                                        <p:tav tm="0">
                                          <p:val>
                                            <p:fltVal val="0"/>
                                          </p:val>
                                        </p:tav>
                                        <p:tav tm="100000">
                                          <p:val>
                                            <p:strVal val="#ppt_w"/>
                                          </p:val>
                                        </p:tav>
                                      </p:tavLst>
                                    </p:anim>
                                    <p:anim calcmode="lin" valueType="num">
                                      <p:cBhvr>
                                        <p:cTn id="39" dur="500" fill="hold"/>
                                        <p:tgtEl>
                                          <p:spTgt spid="203821"/>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203822"/>
                                        </p:tgtEl>
                                        <p:attrNameLst>
                                          <p:attrName>style.visibility</p:attrName>
                                        </p:attrNameLst>
                                      </p:cBhvr>
                                      <p:to>
                                        <p:strVal val="visible"/>
                                      </p:to>
                                    </p:set>
                                    <p:anim calcmode="lin" valueType="num">
                                      <p:cBhvr>
                                        <p:cTn id="44" dur="500" fill="hold"/>
                                        <p:tgtEl>
                                          <p:spTgt spid="203822"/>
                                        </p:tgtEl>
                                        <p:attrNameLst>
                                          <p:attrName>ppt_w</p:attrName>
                                        </p:attrNameLst>
                                      </p:cBhvr>
                                      <p:tavLst>
                                        <p:tav tm="0">
                                          <p:val>
                                            <p:fltVal val="0"/>
                                          </p:val>
                                        </p:tav>
                                        <p:tav tm="100000">
                                          <p:val>
                                            <p:strVal val="#ppt_w"/>
                                          </p:val>
                                        </p:tav>
                                      </p:tavLst>
                                    </p:anim>
                                    <p:anim calcmode="lin" valueType="num">
                                      <p:cBhvr>
                                        <p:cTn id="45" dur="500" fill="hold"/>
                                        <p:tgtEl>
                                          <p:spTgt spid="203822"/>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1" presetClass="entr" presetSubtype="4" fill="hold" grpId="0" nodeType="clickEffect">
                                  <p:stCondLst>
                                    <p:cond delay="0"/>
                                  </p:stCondLst>
                                  <p:childTnLst>
                                    <p:set>
                                      <p:cBhvr>
                                        <p:cTn id="49" dur="1" fill="hold">
                                          <p:stCondLst>
                                            <p:cond delay="0"/>
                                          </p:stCondLst>
                                        </p:cTn>
                                        <p:tgtEl>
                                          <p:spTgt spid="203823"/>
                                        </p:tgtEl>
                                        <p:attrNameLst>
                                          <p:attrName>style.visibility</p:attrName>
                                        </p:attrNameLst>
                                      </p:cBhvr>
                                      <p:to>
                                        <p:strVal val="visible"/>
                                      </p:to>
                                    </p:set>
                                    <p:animEffect transition="in" filter="wheel(4)">
                                      <p:cBhvr>
                                        <p:cTn id="50" dur="2000"/>
                                        <p:tgtEl>
                                          <p:spTgt spid="203823"/>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4" fill="hold" grpId="0" nodeType="clickEffect">
                                  <p:stCondLst>
                                    <p:cond delay="0"/>
                                  </p:stCondLst>
                                  <p:childTnLst>
                                    <p:set>
                                      <p:cBhvr>
                                        <p:cTn id="54" dur="1" fill="hold">
                                          <p:stCondLst>
                                            <p:cond delay="0"/>
                                          </p:stCondLst>
                                        </p:cTn>
                                        <p:tgtEl>
                                          <p:spTgt spid="203824"/>
                                        </p:tgtEl>
                                        <p:attrNameLst>
                                          <p:attrName>style.visibility</p:attrName>
                                        </p:attrNameLst>
                                      </p:cBhvr>
                                      <p:to>
                                        <p:strVal val="visible"/>
                                      </p:to>
                                    </p:set>
                                    <p:animEffect transition="in" filter="wheel(4)">
                                      <p:cBhvr>
                                        <p:cTn id="55" dur="2000"/>
                                        <p:tgtEl>
                                          <p:spTgt spid="203824"/>
                                        </p:tgtEl>
                                      </p:cBhvr>
                                    </p:animEffect>
                                  </p:childTnLst>
                                </p:cTn>
                              </p:par>
                            </p:childTnLst>
                          </p:cTn>
                        </p:par>
                      </p:childTnLst>
                    </p:cTn>
                  </p:par>
                  <p:par>
                    <p:cTn id="56" fill="hold">
                      <p:stCondLst>
                        <p:cond delay="indefinite"/>
                      </p:stCondLst>
                      <p:childTnLst>
                        <p:par>
                          <p:cTn id="57" fill="hold">
                            <p:stCondLst>
                              <p:cond delay="0"/>
                            </p:stCondLst>
                            <p:childTnLst>
                              <p:par>
                                <p:cTn id="58" presetID="20" presetClass="entr" presetSubtype="0" fill="hold" grpId="0" nodeType="clickEffect">
                                  <p:stCondLst>
                                    <p:cond delay="0"/>
                                  </p:stCondLst>
                                  <p:childTnLst>
                                    <p:set>
                                      <p:cBhvr>
                                        <p:cTn id="59" dur="1" fill="hold">
                                          <p:stCondLst>
                                            <p:cond delay="0"/>
                                          </p:stCondLst>
                                        </p:cTn>
                                        <p:tgtEl>
                                          <p:spTgt spid="203825"/>
                                        </p:tgtEl>
                                        <p:attrNameLst>
                                          <p:attrName>style.visibility</p:attrName>
                                        </p:attrNameLst>
                                      </p:cBhvr>
                                      <p:to>
                                        <p:strVal val="visible"/>
                                      </p:to>
                                    </p:set>
                                    <p:animEffect transition="in" filter="wedge">
                                      <p:cBhvr>
                                        <p:cTn id="60" dur="2000"/>
                                        <p:tgtEl>
                                          <p:spTgt spid="203825"/>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3794">
                                            <p:txEl>
                                              <p:pRg st="0" end="0"/>
                                            </p:txEl>
                                          </p:spTgt>
                                        </p:tgtEl>
                                        <p:attrNameLst>
                                          <p:attrName>style.visibility</p:attrName>
                                        </p:attrNameLst>
                                      </p:cBhvr>
                                      <p:to>
                                        <p:strVal val="visible"/>
                                      </p:to>
                                    </p:set>
                                    <p:anim calcmode="lin" valueType="num">
                                      <p:cBhvr additive="base">
                                        <p:cTn id="65" dur="500" fill="hold"/>
                                        <p:tgtEl>
                                          <p:spTgt spid="33794">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379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p:bldP spid="203814" grpId="0" animBg="1"/>
      <p:bldP spid="203815" grpId="0" animBg="1"/>
      <p:bldP spid="203817" grpId="0" animBg="1"/>
      <p:bldP spid="203818" grpId="0" animBg="1"/>
      <p:bldP spid="203821" grpId="0" animBg="1"/>
      <p:bldP spid="203822" grpId="0" animBg="1"/>
      <p:bldP spid="203823" grpId="0" animBg="1"/>
      <p:bldP spid="203824" grpId="0" animBg="1"/>
      <p:bldP spid="2038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p:cNvSpPr txBox="1">
            <a:spLocks noChangeArrowheads="1"/>
          </p:cNvSpPr>
          <p:nvPr/>
        </p:nvSpPr>
        <p:spPr bwMode="auto">
          <a:xfrm>
            <a:off x="533400" y="533400"/>
            <a:ext cx="7543800" cy="579438"/>
          </a:xfrm>
          <a:prstGeom prst="rect">
            <a:avLst/>
          </a:prstGeom>
          <a:noFill/>
          <a:ln w="9525">
            <a:noFill/>
            <a:miter lim="800000"/>
            <a:headEnd/>
            <a:tailEnd/>
          </a:ln>
        </p:spPr>
        <p:txBody>
          <a:bodyPr>
            <a:spAutoFit/>
          </a:bodyPr>
          <a:lstStyle/>
          <a:p>
            <a:pPr>
              <a:spcBef>
                <a:spcPct val="50000"/>
              </a:spcBef>
            </a:pPr>
            <a:endParaRPr lang="en-US" sz="3200"/>
          </a:p>
        </p:txBody>
      </p:sp>
      <p:sp>
        <p:nvSpPr>
          <p:cNvPr id="136197" name="Text Box 5"/>
          <p:cNvSpPr txBox="1">
            <a:spLocks noChangeArrowheads="1"/>
          </p:cNvSpPr>
          <p:nvPr/>
        </p:nvSpPr>
        <p:spPr bwMode="auto">
          <a:xfrm>
            <a:off x="838200" y="853599"/>
            <a:ext cx="7620000" cy="4278094"/>
          </a:xfrm>
          <a:prstGeom prst="rect">
            <a:avLst/>
          </a:prstGeom>
          <a:noFill/>
          <a:ln w="9525">
            <a:noFill/>
            <a:miter lim="800000"/>
            <a:headEnd/>
            <a:tailEnd/>
          </a:ln>
        </p:spPr>
        <p:txBody>
          <a:bodyPr wrap="square">
            <a:spAutoFit/>
          </a:bodyPr>
          <a:lstStyle/>
          <a:p>
            <a:pPr algn="just">
              <a:lnSpc>
                <a:spcPct val="150000"/>
              </a:lnSpc>
              <a:spcBef>
                <a:spcPct val="50000"/>
              </a:spcBef>
              <a:buFontTx/>
              <a:buChar char="-"/>
            </a:pPr>
            <a:r>
              <a:rPr lang="en-US" sz="3200" dirty="0">
                <a:latin typeface="Times New Roman" pitchFamily="18" charset="0"/>
                <a:cs typeface="Times New Roman" pitchFamily="18" charset="0"/>
              </a:rPr>
              <a:t> </a:t>
            </a:r>
            <a:r>
              <a:rPr lang="en-US" sz="3200" b="1" dirty="0">
                <a:latin typeface="Times New Roman" pitchFamily="18" charset="0"/>
                <a:cs typeface="Times New Roman" pitchFamily="18" charset="0"/>
              </a:rPr>
              <a:t>Cấp tỉnh </a:t>
            </a:r>
            <a:r>
              <a:rPr lang="en-US" sz="3200" dirty="0">
                <a:latin typeface="Times New Roman" pitchFamily="18" charset="0"/>
                <a:cs typeface="Times New Roman" pitchFamily="18" charset="0"/>
              </a:rPr>
              <a:t>= tỉnh, thành phố trực </a:t>
            </a:r>
            <a:r>
              <a:rPr lang="en-US" sz="3200" dirty="0" err="1">
                <a:latin typeface="Times New Roman" pitchFamily="18" charset="0"/>
                <a:cs typeface="Times New Roman" pitchFamily="18" charset="0"/>
              </a:rPr>
              <a:t>thuộc</a:t>
            </a:r>
            <a:r>
              <a:rPr lang="en-US" sz="3200" dirty="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trung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ương</a:t>
            </a:r>
            <a:endParaRPr lang="en-US" sz="3200" dirty="0">
              <a:latin typeface="Times New Roman" pitchFamily="18" charset="0"/>
              <a:cs typeface="Times New Roman" pitchFamily="18" charset="0"/>
            </a:endParaRPr>
          </a:p>
          <a:p>
            <a:pPr algn="just">
              <a:lnSpc>
                <a:spcPct val="150000"/>
              </a:lnSpc>
              <a:spcBef>
                <a:spcPct val="50000"/>
              </a:spcBef>
              <a:buFontTx/>
              <a:buChar char="-"/>
            </a:pPr>
            <a:r>
              <a:rPr lang="en-US" sz="3200" dirty="0">
                <a:latin typeface="Times New Roman" pitchFamily="18" charset="0"/>
                <a:cs typeface="Times New Roman" pitchFamily="18" charset="0"/>
              </a:rPr>
              <a:t> </a:t>
            </a:r>
            <a:r>
              <a:rPr lang="en-US" sz="3200" b="1" dirty="0" smtClean="0">
                <a:latin typeface="Times New Roman" pitchFamily="18" charset="0"/>
                <a:cs typeface="Times New Roman" pitchFamily="18" charset="0"/>
              </a:rPr>
              <a:t>Cấp </a:t>
            </a:r>
            <a:r>
              <a:rPr lang="en-US" sz="3200" b="1" dirty="0">
                <a:latin typeface="Times New Roman" pitchFamily="18" charset="0"/>
                <a:cs typeface="Times New Roman" pitchFamily="18" charset="0"/>
              </a:rPr>
              <a:t>huyện </a:t>
            </a:r>
            <a:r>
              <a:rPr lang="en-US" sz="3200" dirty="0">
                <a:latin typeface="Times New Roman" pitchFamily="18" charset="0"/>
                <a:cs typeface="Times New Roman" pitchFamily="18" charset="0"/>
              </a:rPr>
              <a:t>= Huyện, quận, thị xã, </a:t>
            </a:r>
            <a:r>
              <a:rPr lang="en-US" sz="3200" dirty="0" smtClean="0">
                <a:latin typeface="Times New Roman" pitchFamily="18" charset="0"/>
                <a:cs typeface="Times New Roman" pitchFamily="18" charset="0"/>
              </a:rPr>
              <a:t>thành phố thuộc </a:t>
            </a:r>
            <a:r>
              <a:rPr lang="en-US" sz="3200" dirty="0">
                <a:latin typeface="Times New Roman" pitchFamily="18" charset="0"/>
                <a:cs typeface="Times New Roman" pitchFamily="18" charset="0"/>
              </a:rPr>
              <a:t>tỉnh</a:t>
            </a:r>
          </a:p>
          <a:p>
            <a:pPr algn="just">
              <a:lnSpc>
                <a:spcPct val="150000"/>
              </a:lnSpc>
              <a:spcBef>
                <a:spcPct val="50000"/>
              </a:spcBef>
              <a:buFontTx/>
              <a:buChar char="-"/>
            </a:pPr>
            <a:r>
              <a:rPr lang="en-US" sz="3200" dirty="0">
                <a:latin typeface="Times New Roman" pitchFamily="18" charset="0"/>
                <a:cs typeface="Times New Roman" pitchFamily="18" charset="0"/>
              </a:rPr>
              <a:t> </a:t>
            </a:r>
            <a:r>
              <a:rPr lang="en-US" sz="3200" b="1" dirty="0">
                <a:latin typeface="Times New Roman" pitchFamily="18" charset="0"/>
                <a:cs typeface="Times New Roman" pitchFamily="18" charset="0"/>
              </a:rPr>
              <a:t>Cấp xã </a:t>
            </a:r>
            <a:r>
              <a:rPr lang="en-US" sz="3200" dirty="0">
                <a:latin typeface="Times New Roman" pitchFamily="18" charset="0"/>
                <a:cs typeface="Times New Roman" pitchFamily="18" charset="0"/>
              </a:rPr>
              <a:t>= xã, phường, thị trấn</a:t>
            </a:r>
          </a:p>
        </p:txBody>
      </p:sp>
    </p:spTree>
    <p:extLst>
      <p:ext uri="{BB962C8B-B14F-4D97-AF65-F5344CB8AC3E}">
        <p14:creationId xmlns:p14="http://schemas.microsoft.com/office/powerpoint/2010/main" val="5935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6197">
                                            <p:txEl>
                                              <p:pRg st="0" end="0"/>
                                            </p:txEl>
                                          </p:spTgt>
                                        </p:tgtEl>
                                        <p:attrNameLst>
                                          <p:attrName>style.visibility</p:attrName>
                                        </p:attrNameLst>
                                      </p:cBhvr>
                                      <p:to>
                                        <p:strVal val="visible"/>
                                      </p:to>
                                    </p:set>
                                    <p:anim calcmode="lin" valueType="num">
                                      <p:cBhvr>
                                        <p:cTn id="7" dur="1000" fill="hold"/>
                                        <p:tgtEl>
                                          <p:spTgt spid="13619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3619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3619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6197">
                                            <p:txEl>
                                              <p:pRg st="1" end="1"/>
                                            </p:txEl>
                                          </p:spTgt>
                                        </p:tgtEl>
                                        <p:attrNameLst>
                                          <p:attrName>style.visibility</p:attrName>
                                        </p:attrNameLst>
                                      </p:cBhvr>
                                      <p:to>
                                        <p:strVal val="visible"/>
                                      </p:to>
                                    </p:set>
                                    <p:anim calcmode="lin" valueType="num">
                                      <p:cBhvr>
                                        <p:cTn id="14" dur="1000" fill="hold"/>
                                        <p:tgtEl>
                                          <p:spTgt spid="13619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3619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3619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36197">
                                            <p:txEl>
                                              <p:pRg st="2" end="2"/>
                                            </p:txEl>
                                          </p:spTgt>
                                        </p:tgtEl>
                                        <p:attrNameLst>
                                          <p:attrName>style.visibility</p:attrName>
                                        </p:attrNameLst>
                                      </p:cBhvr>
                                      <p:to>
                                        <p:strVal val="visible"/>
                                      </p:to>
                                    </p:set>
                                    <p:anim calcmode="lin" valueType="num">
                                      <p:cBhvr>
                                        <p:cTn id="21" dur="1000" fill="hold"/>
                                        <p:tgtEl>
                                          <p:spTgt spid="13619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13619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361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62000" y="381000"/>
            <a:ext cx="7696200" cy="838200"/>
          </a:xfrm>
        </p:spPr>
        <p:txBody>
          <a:bodyPr>
            <a:normAutofit/>
          </a:bodyPr>
          <a:lstStyle/>
          <a:p>
            <a:pPr algn="ctr">
              <a:lnSpc>
                <a:spcPct val="80000"/>
              </a:lnSpc>
              <a:spcBef>
                <a:spcPts val="600"/>
              </a:spcBef>
              <a:spcAft>
                <a:spcPts val="600"/>
              </a:spcAft>
              <a:defRPr/>
            </a:pPr>
            <a:r>
              <a:rPr lang="en-US" sz="3200" b="1" smtClean="0">
                <a:latin typeface="Times New Roman" pitchFamily="18" charset="0"/>
              </a:rPr>
              <a:t>CÂU HỎI</a:t>
            </a:r>
            <a:endParaRPr lang="en-US" sz="3200" b="1">
              <a:latin typeface="Times New Roman" pitchFamily="18" charset="0"/>
            </a:endParaRPr>
          </a:p>
        </p:txBody>
      </p:sp>
      <p:sp>
        <p:nvSpPr>
          <p:cNvPr id="4" name="Cloud 3"/>
          <p:cNvSpPr/>
          <p:nvPr/>
        </p:nvSpPr>
        <p:spPr>
          <a:xfrm>
            <a:off x="838200" y="1676400"/>
            <a:ext cx="7467600" cy="3352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smtClean="0">
                <a:latin typeface="Times New Roman" pitchFamily="18" charset="0"/>
                <a:cs typeface="Times New Roman" pitchFamily="18" charset="0"/>
              </a:rPr>
              <a:t>Anh/chị hãy kể tên các thành phố trực thuộc trung ương hiện nay?</a:t>
            </a:r>
            <a:endParaRPr lang="en-US" sz="3200">
              <a:latin typeface="Times New Roman" pitchFamily="18" charset="0"/>
              <a:cs typeface="Times New Roman" pitchFamily="18" charset="0"/>
            </a:endParaRPr>
          </a:p>
        </p:txBody>
      </p:sp>
    </p:spTree>
    <p:extLst>
      <p:ext uri="{BB962C8B-B14F-4D97-AF65-F5344CB8AC3E}">
        <p14:creationId xmlns:p14="http://schemas.microsoft.com/office/powerpoint/2010/main" val="42105165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endParaRPr lang="en-US" altLang="en-US" smtClean="0"/>
          </a:p>
        </p:txBody>
      </p:sp>
      <p:sp>
        <p:nvSpPr>
          <p:cNvPr id="4" name="Slide Number Placeholder 3"/>
          <p:cNvSpPr>
            <a:spLocks noGrp="1"/>
          </p:cNvSpPr>
          <p:nvPr>
            <p:ph type="sldNum" sz="quarter" idx="12"/>
          </p:nvPr>
        </p:nvSpPr>
        <p:spPr/>
        <p:txBody>
          <a:bodyPr/>
          <a:lstStyle/>
          <a:p>
            <a:pPr>
              <a:defRPr/>
            </a:pPr>
            <a:fld id="{D44CC927-8342-459B-ACA7-8A8B262A8368}" type="slidenum">
              <a:rPr lang="vi-VN" smtClean="0"/>
              <a:pPr>
                <a:defRPr/>
              </a:pPr>
              <a:t>68</a:t>
            </a:fld>
            <a:endParaRPr lang="vi-VN"/>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190756694"/>
              </p:ext>
            </p:extLst>
          </p:nvPr>
        </p:nvGraphicFramePr>
        <p:xfrm>
          <a:off x="107950" y="115888"/>
          <a:ext cx="8928100" cy="6675437"/>
        </p:xfrm>
        <a:graphic>
          <a:graphicData uri="http://schemas.openxmlformats.org/drawingml/2006/table">
            <a:tbl>
              <a:tblPr firstRow="1" bandRow="1">
                <a:tableStyleId>{073A0DAA-6AF3-43AB-8588-CEC1D06C72B9}</a:tableStyleId>
              </a:tblPr>
              <a:tblGrid>
                <a:gridCol w="1329684"/>
                <a:gridCol w="3134366"/>
                <a:gridCol w="2232025"/>
                <a:gridCol w="2232025"/>
              </a:tblGrid>
              <a:tr h="457222">
                <a:tc>
                  <a:txBody>
                    <a:bodyPr/>
                    <a:lstStyle/>
                    <a:p>
                      <a:pPr algn="ctr"/>
                      <a:r>
                        <a:rPr lang="en-US" sz="2400" dirty="0" err="1" smtClean="0">
                          <a:latin typeface="Times New Roman" panose="02020603050405020304" pitchFamily="18" charset="0"/>
                          <a:cs typeface="Times New Roman" panose="02020603050405020304" pitchFamily="18" charset="0"/>
                        </a:rPr>
                        <a:t>Tiêu</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chí</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algn="ctr"/>
                      <a:r>
                        <a:rPr lang="en-US" sz="2400" dirty="0" err="1" smtClean="0">
                          <a:latin typeface="Times New Roman" panose="02020603050405020304" pitchFamily="18" charset="0"/>
                          <a:cs typeface="Times New Roman" panose="02020603050405020304" pitchFamily="18" charset="0"/>
                        </a:rPr>
                        <a:t>Quốc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hội</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algn="ctr"/>
                      <a:r>
                        <a:rPr lang="en-US" sz="2400" dirty="0" err="1" smtClean="0">
                          <a:latin typeface="Times New Roman" panose="02020603050405020304" pitchFamily="18" charset="0"/>
                          <a:cs typeface="Times New Roman" panose="02020603050405020304" pitchFamily="18" charset="0"/>
                        </a:rPr>
                        <a:t>Chủ</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tịch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nước</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algn="ctr"/>
                      <a:r>
                        <a:rPr lang="en-US" sz="2400" dirty="0" err="1" smtClean="0">
                          <a:latin typeface="Times New Roman" panose="02020603050405020304" pitchFamily="18" charset="0"/>
                          <a:cs typeface="Times New Roman" panose="02020603050405020304" pitchFamily="18" charset="0"/>
                        </a:rPr>
                        <a:t>Chính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phủ</a:t>
                      </a:r>
                      <a:endParaRPr lang="en-US" sz="2400" dirty="0">
                        <a:latin typeface="Times New Roman" panose="02020603050405020304" pitchFamily="18" charset="0"/>
                        <a:cs typeface="Times New Roman" panose="02020603050405020304" pitchFamily="18" charset="0"/>
                      </a:endParaRPr>
                    </a:p>
                  </a:txBody>
                  <a:tcPr marL="91431" marR="91431" marT="45722" marB="45722"/>
                </a:tc>
              </a:tr>
              <a:tr h="1920331">
                <a:tc>
                  <a:txBody>
                    <a:bodyPr/>
                    <a:lstStyle/>
                    <a:p>
                      <a:r>
                        <a:rPr lang="en-US" sz="2400" dirty="0" err="1" smtClean="0">
                          <a:latin typeface="Times New Roman" panose="02020603050405020304" pitchFamily="18" charset="0"/>
                          <a:cs typeface="Times New Roman" panose="02020603050405020304" pitchFamily="18" charset="0"/>
                        </a:rPr>
                        <a:t>Vị</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trí</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tính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chất</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pháp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lý</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285750" indent="-285750">
                        <a:buFontTx/>
                        <a:buChar char="-"/>
                      </a:pPr>
                      <a:r>
                        <a:rPr lang="en-US" sz="2400" dirty="0" err="1" smtClean="0">
                          <a:latin typeface="Times New Roman" panose="02020603050405020304" pitchFamily="18" charset="0"/>
                          <a:cs typeface="Times New Roman" panose="02020603050405020304" pitchFamily="18" charset="0"/>
                        </a:rPr>
                        <a:t>Là</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đại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biểu</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của</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dân</a:t>
                      </a:r>
                      <a:r>
                        <a:rPr lang="en-US" sz="2400" baseline="0" dirty="0" smtClean="0">
                          <a:latin typeface="Times New Roman" panose="02020603050405020304" pitchFamily="18" charset="0"/>
                          <a:cs typeface="Times New Roman" panose="02020603050405020304" pitchFamily="18" charset="0"/>
                        </a:rPr>
                        <a:t>, do </a:t>
                      </a:r>
                      <a:r>
                        <a:rPr lang="en-US" sz="2400" baseline="0" dirty="0" err="1" smtClean="0">
                          <a:latin typeface="Times New Roman" panose="02020603050405020304" pitchFamily="18" charset="0"/>
                          <a:cs typeface="Times New Roman" panose="02020603050405020304" pitchFamily="18" charset="0"/>
                        </a:rPr>
                        <a:t>dân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bầu</a:t>
                      </a:r>
                      <a:r>
                        <a:rPr lang="en-US" sz="2400" baseline="0" dirty="0" smtClean="0">
                          <a:latin typeface="Times New Roman" panose="02020603050405020304" pitchFamily="18" charset="0"/>
                          <a:cs typeface="Times New Roman" panose="02020603050405020304" pitchFamily="18" charset="0"/>
                        </a:rPr>
                        <a:t>;</a:t>
                      </a:r>
                    </a:p>
                    <a:p>
                      <a:pPr marL="285750" indent="-285750">
                        <a:buFontTx/>
                        <a:buChar char="-"/>
                      </a:pPr>
                      <a:r>
                        <a:rPr lang="en-US" sz="2400" baseline="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quyền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lực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cao</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nhất</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342900" indent="-342900" algn="just">
                        <a:buFontTx/>
                        <a:buChar char="-"/>
                      </a:pPr>
                      <a:r>
                        <a:rPr lang="en-US" sz="2400" dirty="0" err="1" smtClean="0">
                          <a:latin typeface="Times New Roman" panose="02020603050405020304" pitchFamily="18" charset="0"/>
                          <a:cs typeface="Times New Roman" panose="02020603050405020304" pitchFamily="18" charset="0"/>
                        </a:rPr>
                        <a:t>Là</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người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đứng</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đầu</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nhà</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nước</a:t>
                      </a:r>
                      <a:r>
                        <a:rPr lang="en-US" sz="2400" baseline="0" dirty="0" smtClean="0">
                          <a:latin typeface="Times New Roman" panose="02020603050405020304" pitchFamily="18" charset="0"/>
                          <a:cs typeface="Times New Roman" panose="02020603050405020304" pitchFamily="18" charset="0"/>
                        </a:rPr>
                        <a:t>;</a:t>
                      </a:r>
                    </a:p>
                    <a:p>
                      <a:pPr marL="342900" indent="-342900">
                        <a:buFontTx/>
                        <a:buChar char="-"/>
                      </a:pPr>
                      <a:r>
                        <a:rPr lang="en-US" sz="2400" baseline="0" dirty="0" smtClean="0">
                          <a:latin typeface="Times New Roman" panose="02020603050405020304" pitchFamily="18" charset="0"/>
                          <a:cs typeface="Times New Roman" panose="02020603050405020304" pitchFamily="18" charset="0"/>
                        </a:rPr>
                        <a:t>Do </a:t>
                      </a:r>
                      <a:r>
                        <a:rPr lang="en-US" sz="2400" baseline="0" dirty="0" err="1" smtClean="0">
                          <a:latin typeface="Times New Roman" panose="02020603050405020304" pitchFamily="18" charset="0"/>
                          <a:cs typeface="Times New Roman" panose="02020603050405020304" pitchFamily="18" charset="0"/>
                        </a:rPr>
                        <a:t>Quốc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hội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bầu</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ra.</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hành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chính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cao</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nhất</a:t>
                      </a:r>
                      <a:r>
                        <a:rPr lang="en-US" sz="2400" baseline="0" dirty="0" smtClean="0">
                          <a:latin typeface="Times New Roman" panose="02020603050405020304" pitchFamily="18" charset="0"/>
                          <a:cs typeface="Times New Roman" panose="02020603050405020304" pitchFamily="18" charset="0"/>
                        </a:rPr>
                        <a:t>;</a:t>
                      </a:r>
                    </a:p>
                    <a:p>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chấp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hành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của</a:t>
                      </a:r>
                      <a:r>
                        <a:rPr lang="en-US" sz="2400" baseline="0" dirty="0" smtClean="0">
                          <a:latin typeface="Times New Roman" panose="02020603050405020304" pitchFamily="18" charset="0"/>
                          <a:cs typeface="Times New Roman" panose="02020603050405020304" pitchFamily="18" charset="0"/>
                        </a:rPr>
                        <a:t> QH.</a:t>
                      </a:r>
                      <a:endParaRPr lang="en-US" sz="2400" dirty="0">
                        <a:latin typeface="Times New Roman" panose="02020603050405020304" pitchFamily="18" charset="0"/>
                        <a:cs typeface="Times New Roman" panose="02020603050405020304" pitchFamily="18" charset="0"/>
                      </a:endParaRPr>
                    </a:p>
                  </a:txBody>
                  <a:tcPr marL="91431" marR="91431" marT="45722" marB="45722"/>
                </a:tc>
              </a:tr>
              <a:tr h="1554554">
                <a:tc>
                  <a:txBody>
                    <a:bodyPr/>
                    <a:lstStyle/>
                    <a:p>
                      <a:pPr algn="l"/>
                      <a:r>
                        <a:rPr lang="en-US" sz="2400" dirty="0" err="1" smtClean="0">
                          <a:latin typeface="Times New Roman" panose="02020603050405020304" pitchFamily="18" charset="0"/>
                          <a:cs typeface="Times New Roman" panose="02020603050405020304" pitchFamily="18" charset="0"/>
                        </a:rPr>
                        <a:t>Chức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năng</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285750" indent="-285750" algn="l">
                        <a:buFontTx/>
                        <a:buChar char="-"/>
                      </a:pPr>
                      <a:r>
                        <a:rPr lang="en-US" sz="2400" dirty="0" err="1" smtClean="0">
                          <a:latin typeface="Times New Roman" panose="02020603050405020304" pitchFamily="18" charset="0"/>
                          <a:cs typeface="Times New Roman" panose="02020603050405020304" pitchFamily="18" charset="0"/>
                        </a:rPr>
                        <a:t>Lập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Hiến</a:t>
                      </a:r>
                      <a:r>
                        <a:rPr lang="en-US" sz="2400" baseline="0" dirty="0" smtClean="0">
                          <a:latin typeface="Times New Roman" panose="02020603050405020304" pitchFamily="18" charset="0"/>
                          <a:cs typeface="Times New Roman" panose="02020603050405020304" pitchFamily="18" charset="0"/>
                        </a:rPr>
                        <a:t>;</a:t>
                      </a:r>
                    </a:p>
                    <a:p>
                      <a:pPr marL="285750" indent="-285750" algn="l">
                        <a:buFontTx/>
                        <a:buChar char="-"/>
                      </a:pPr>
                      <a:r>
                        <a:rPr lang="en-US" sz="2400" baseline="0" err="1" smtClean="0">
                          <a:latin typeface="Times New Roman" panose="02020603050405020304" pitchFamily="18" charset="0"/>
                          <a:cs typeface="Times New Roman" panose="02020603050405020304" pitchFamily="18" charset="0"/>
                        </a:rPr>
                        <a:t>Lập</a:t>
                      </a:r>
                      <a:r>
                        <a:rPr lang="en-US" sz="2400" baseline="0" smtClean="0">
                          <a:latin typeface="Times New Roman" panose="02020603050405020304" pitchFamily="18" charset="0"/>
                          <a:cs typeface="Times New Roman" panose="02020603050405020304" pitchFamily="18" charset="0"/>
                        </a:rPr>
                        <a:t> pháp</a:t>
                      </a:r>
                    </a:p>
                    <a:p>
                      <a:pPr marL="285750" indent="-285750" algn="l">
                        <a:buFontTx/>
                        <a:buChar char="-"/>
                      </a:pPr>
                      <a:r>
                        <a:rPr lang="en-US" sz="2400" baseline="0" smtClean="0">
                          <a:latin typeface="Times New Roman" panose="02020603050405020304" pitchFamily="18" charset="0"/>
                          <a:cs typeface="Times New Roman" panose="02020603050405020304" pitchFamily="18" charset="0"/>
                        </a:rPr>
                        <a:t>Giám sát tối cao</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342900" indent="-342900" algn="l">
                        <a:buFontTx/>
                        <a:buChar char="-"/>
                      </a:pPr>
                      <a:r>
                        <a:rPr lang="en-US" sz="2400" dirty="0" err="1" smtClean="0">
                          <a:latin typeface="Times New Roman" panose="02020603050405020304" pitchFamily="18" charset="0"/>
                          <a:cs typeface="Times New Roman" panose="02020603050405020304" pitchFamily="18" charset="0"/>
                        </a:rPr>
                        <a:t>Đối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nội</a:t>
                      </a:r>
                      <a:r>
                        <a:rPr lang="en-US" sz="2400" baseline="0" dirty="0" smtClean="0">
                          <a:latin typeface="Times New Roman" panose="02020603050405020304" pitchFamily="18" charset="0"/>
                          <a:cs typeface="Times New Roman" panose="02020603050405020304" pitchFamily="18" charset="0"/>
                        </a:rPr>
                        <a:t>;</a:t>
                      </a:r>
                    </a:p>
                    <a:p>
                      <a:pPr marL="342900" indent="-342900" algn="l">
                        <a:buFontTx/>
                        <a:buChar char="-"/>
                      </a:pPr>
                      <a:r>
                        <a:rPr lang="en-US" sz="2400" baseline="0" dirty="0" err="1" smtClean="0">
                          <a:latin typeface="Times New Roman" panose="02020603050405020304" pitchFamily="18" charset="0"/>
                          <a:cs typeface="Times New Roman" panose="02020603050405020304" pitchFamily="18" charset="0"/>
                        </a:rPr>
                        <a:t>Đối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ngoại</a:t>
                      </a:r>
                      <a:r>
                        <a:rPr lang="en-US" sz="2400" baseline="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342900" indent="-342900" algn="l">
                        <a:buFontTx/>
                        <a:buChar char="-"/>
                      </a:pPr>
                      <a:r>
                        <a:rPr lang="en-US" sz="2400" dirty="0" err="1" smtClean="0">
                          <a:latin typeface="Times New Roman" panose="02020603050405020304" pitchFamily="18" charset="0"/>
                          <a:cs typeface="Times New Roman" panose="02020603050405020304" pitchFamily="18" charset="0"/>
                        </a:rPr>
                        <a:t>Quản</a:t>
                      </a:r>
                      <a:r>
                        <a:rPr lang="en-US" sz="2400" baseline="0" dirty="0" smtClean="0">
                          <a:latin typeface="Times New Roman" panose="02020603050405020304" pitchFamily="18" charset="0"/>
                          <a:cs typeface="Times New Roman" panose="02020603050405020304" pitchFamily="18" charset="0"/>
                        </a:rPr>
                        <a:t> </a:t>
                      </a:r>
                      <a:r>
                        <a:rPr lang="en-US" sz="2400" baseline="0" err="1" smtClean="0">
                          <a:latin typeface="Times New Roman" panose="02020603050405020304" pitchFamily="18" charset="0"/>
                          <a:cs typeface="Times New Roman" panose="02020603050405020304" pitchFamily="18" charset="0"/>
                        </a:rPr>
                        <a:t>lý</a:t>
                      </a:r>
                      <a:r>
                        <a:rPr lang="en-US" sz="2400" baseline="0" smtClean="0">
                          <a:latin typeface="Times New Roman" panose="02020603050405020304" pitchFamily="18" charset="0"/>
                          <a:cs typeface="Times New Roman" panose="02020603050405020304" pitchFamily="18" charset="0"/>
                        </a:rPr>
                        <a:t> + điều hành XH;</a:t>
                      </a:r>
                      <a:endParaRPr lang="en-US" sz="2400" baseline="0" dirty="0" smtClean="0">
                        <a:latin typeface="Times New Roman" panose="02020603050405020304" pitchFamily="18" charset="0"/>
                        <a:cs typeface="Times New Roman" panose="02020603050405020304" pitchFamily="18" charset="0"/>
                      </a:endParaRPr>
                    </a:p>
                    <a:p>
                      <a:pPr marL="342900" indent="-342900" algn="l">
                        <a:buFontTx/>
                        <a:buChar char="-"/>
                      </a:pPr>
                      <a:r>
                        <a:rPr lang="en-US" sz="2400" baseline="0" err="1" smtClean="0">
                          <a:latin typeface="Times New Roman" panose="02020603050405020304" pitchFamily="18" charset="0"/>
                          <a:cs typeface="Times New Roman" panose="02020603050405020304" pitchFamily="18" charset="0"/>
                        </a:rPr>
                        <a:t>Thi</a:t>
                      </a:r>
                      <a:r>
                        <a:rPr lang="en-US" sz="2400" baseline="0" smtClean="0">
                          <a:latin typeface="Times New Roman" panose="02020603050405020304" pitchFamily="18" charset="0"/>
                          <a:cs typeface="Times New Roman" panose="02020603050405020304" pitchFamily="18" charset="0"/>
                        </a:rPr>
                        <a:t> hành PL</a:t>
                      </a:r>
                      <a:endParaRPr lang="en-US" sz="2400" dirty="0">
                        <a:latin typeface="Times New Roman" panose="02020603050405020304" pitchFamily="18" charset="0"/>
                        <a:cs typeface="Times New Roman" panose="02020603050405020304" pitchFamily="18" charset="0"/>
                      </a:endParaRPr>
                    </a:p>
                  </a:txBody>
                  <a:tcPr marL="91431" marR="91431" marT="45722" marB="45722"/>
                </a:tc>
              </a:tr>
              <a:tr h="1554554">
                <a:tc>
                  <a:txBody>
                    <a:bodyPr/>
                    <a:lstStyle/>
                    <a:p>
                      <a:r>
                        <a:rPr lang="en-US" sz="240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cấu</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tổ</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chức</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285750" indent="-285750">
                        <a:buFontTx/>
                        <a:buChar char="-"/>
                      </a:pPr>
                      <a:r>
                        <a:rPr lang="en-US" sz="2400" dirty="0" err="1" smtClean="0">
                          <a:latin typeface="Times New Roman" panose="02020603050405020304" pitchFamily="18" charset="0"/>
                          <a:cs typeface="Times New Roman" panose="02020603050405020304" pitchFamily="18" charset="0"/>
                        </a:rPr>
                        <a:t>Ủy</a:t>
                      </a:r>
                      <a:r>
                        <a:rPr lang="en-US" sz="2400" baseline="0" dirty="0" smtClean="0">
                          <a:latin typeface="Times New Roman" panose="02020603050405020304" pitchFamily="18" charset="0"/>
                          <a:cs typeface="Times New Roman" panose="02020603050405020304" pitchFamily="18" charset="0"/>
                        </a:rPr>
                        <a:t> ban </a:t>
                      </a:r>
                      <a:r>
                        <a:rPr lang="en-US" sz="2400" baseline="0" dirty="0" err="1" smtClean="0">
                          <a:latin typeface="Times New Roman" panose="02020603050405020304" pitchFamily="18" charset="0"/>
                          <a:cs typeface="Times New Roman" panose="02020603050405020304" pitchFamily="18" charset="0"/>
                        </a:rPr>
                        <a:t>Thường</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vụ</a:t>
                      </a:r>
                      <a:r>
                        <a:rPr lang="en-US" sz="2400" baseline="0" dirty="0" smtClean="0">
                          <a:latin typeface="Times New Roman" panose="02020603050405020304" pitchFamily="18" charset="0"/>
                          <a:cs typeface="Times New Roman" panose="02020603050405020304" pitchFamily="18" charset="0"/>
                        </a:rPr>
                        <a:t> QH;</a:t>
                      </a:r>
                    </a:p>
                    <a:p>
                      <a:pPr marL="285750" indent="-285750">
                        <a:buFontTx/>
                        <a:buChar char="-"/>
                      </a:pPr>
                      <a:r>
                        <a:rPr lang="en-US" sz="2400" baseline="0" dirty="0" err="1" smtClean="0">
                          <a:latin typeface="Times New Roman" panose="02020603050405020304" pitchFamily="18" charset="0"/>
                          <a:cs typeface="Times New Roman" panose="02020603050405020304" pitchFamily="18" charset="0"/>
                        </a:rPr>
                        <a:t>Hội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đồng</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dân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tộc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và</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các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Ủy</a:t>
                      </a:r>
                      <a:r>
                        <a:rPr lang="en-US" sz="2400" baseline="0" dirty="0" smtClean="0">
                          <a:latin typeface="Times New Roman" panose="02020603050405020304" pitchFamily="18" charset="0"/>
                          <a:cs typeface="Times New Roman" panose="02020603050405020304" pitchFamily="18" charset="0"/>
                        </a:rPr>
                        <a:t> ban</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Quốc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hội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bầu</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ra</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một</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người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làm</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chủ</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tịch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nước</a:t>
                      </a:r>
                      <a:r>
                        <a:rPr lang="en-US" sz="2400" baseline="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Thủ</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tướng</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các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Phó</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thủ</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tướng</a:t>
                      </a:r>
                      <a:r>
                        <a:rPr lang="en-US" sz="2400" baseline="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Bộ</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và</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ngang</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Bộ</a:t>
                      </a:r>
                      <a:r>
                        <a:rPr lang="en-US" sz="2400" baseline="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marL="91431" marR="91431" marT="45722" marB="45722"/>
                </a:tc>
              </a:tr>
              <a:tr h="1188776">
                <a:tc>
                  <a:txBody>
                    <a:bodyPr/>
                    <a:lstStyle/>
                    <a:p>
                      <a:r>
                        <a:rPr lang="en-US" sz="2400" dirty="0" err="1" smtClean="0">
                          <a:latin typeface="Times New Roman" panose="02020603050405020304" pitchFamily="18" charset="0"/>
                          <a:cs typeface="Times New Roman" panose="02020603050405020304" pitchFamily="18" charset="0"/>
                        </a:rPr>
                        <a:t>Kỳ</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họp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nhiệm</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kỳ</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285750" indent="-285750">
                        <a:buFontTx/>
                        <a:buChar char="-"/>
                      </a:pPr>
                      <a:r>
                        <a:rPr lang="en-US" sz="2400" dirty="0" err="1" smtClean="0">
                          <a:latin typeface="Times New Roman" panose="02020603050405020304" pitchFamily="18" charset="0"/>
                          <a:cs typeface="Times New Roman" panose="02020603050405020304" pitchFamily="18" charset="0"/>
                        </a:rPr>
                        <a:t>Mỗi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năm</a:t>
                      </a:r>
                      <a:r>
                        <a:rPr lang="en-US" sz="2400" baseline="0" dirty="0" smtClean="0">
                          <a:latin typeface="Times New Roman" panose="02020603050405020304" pitchFamily="18" charset="0"/>
                          <a:cs typeface="Times New Roman" panose="02020603050405020304" pitchFamily="18" charset="0"/>
                        </a:rPr>
                        <a:t> 2 </a:t>
                      </a:r>
                      <a:r>
                        <a:rPr lang="en-US" sz="2400" baseline="0" dirty="0" err="1" smtClean="0">
                          <a:latin typeface="Times New Roman" panose="02020603050405020304" pitchFamily="18" charset="0"/>
                          <a:cs typeface="Times New Roman" panose="02020603050405020304" pitchFamily="18" charset="0"/>
                        </a:rPr>
                        <a:t>kỳ</a:t>
                      </a:r>
                      <a:r>
                        <a:rPr lang="en-US" sz="2400" baseline="0" dirty="0" smtClean="0">
                          <a:latin typeface="Times New Roman" panose="02020603050405020304" pitchFamily="18" charset="0"/>
                          <a:cs typeface="Times New Roman" panose="02020603050405020304" pitchFamily="18" charset="0"/>
                        </a:rPr>
                        <a:t>;</a:t>
                      </a:r>
                    </a:p>
                    <a:p>
                      <a:pPr marL="285750" indent="-285750">
                        <a:buFontTx/>
                        <a:buChar char="-"/>
                      </a:pPr>
                      <a:r>
                        <a:rPr lang="en-US" sz="2400" baseline="0" dirty="0" err="1" smtClean="0">
                          <a:latin typeface="Times New Roman" panose="02020603050405020304" pitchFamily="18" charset="0"/>
                          <a:cs typeface="Times New Roman" panose="02020603050405020304" pitchFamily="18" charset="0"/>
                        </a:rPr>
                        <a:t>Bất</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thường</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r>
                        <a:rPr lang="en-US" sz="2400" dirty="0" smtClean="0">
                          <a:latin typeface="Times New Roman" panose="02020603050405020304" pitchFamily="18" charset="0"/>
                          <a:cs typeface="Times New Roman" panose="02020603050405020304" pitchFamily="18" charset="0"/>
                        </a:rPr>
                        <a:t>- Theo </a:t>
                      </a:r>
                      <a:r>
                        <a:rPr lang="en-US" sz="2400" dirty="0" err="1" smtClean="0">
                          <a:latin typeface="Times New Roman" panose="02020603050405020304" pitchFamily="18" charset="0"/>
                          <a:cs typeface="Times New Roman" panose="02020603050405020304" pitchFamily="18" charset="0"/>
                        </a:rPr>
                        <a:t>nhiệm</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kỳ</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của</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Quốc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hội</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anose="02020603050405020304" pitchFamily="18" charset="0"/>
                          <a:cs typeface="Times New Roman" panose="02020603050405020304" pitchFamily="18" charset="0"/>
                        </a:rPr>
                        <a:t>- Theo </a:t>
                      </a:r>
                      <a:r>
                        <a:rPr lang="en-US" sz="2400" dirty="0" err="1" smtClean="0">
                          <a:latin typeface="Times New Roman" panose="02020603050405020304" pitchFamily="18" charset="0"/>
                          <a:cs typeface="Times New Roman" panose="02020603050405020304" pitchFamily="18" charset="0"/>
                        </a:rPr>
                        <a:t>nhiệm</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kỳ</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của</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Quốc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hội</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txBody>
                  <a:tcPr marL="91431" marR="91431" marT="45722" marB="45722"/>
                </a:tc>
              </a:tr>
            </a:tbl>
          </a:graphicData>
        </a:graphic>
      </p:graphicFrame>
    </p:spTree>
    <p:extLst>
      <p:ext uri="{BB962C8B-B14F-4D97-AF65-F5344CB8AC3E}">
        <p14:creationId xmlns:p14="http://schemas.microsoft.com/office/powerpoint/2010/main" val="136447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endParaRPr lang="en-US" altLang="en-US" smtClean="0"/>
          </a:p>
        </p:txBody>
      </p:sp>
      <p:sp>
        <p:nvSpPr>
          <p:cNvPr id="4" name="Slide Number Placeholder 3"/>
          <p:cNvSpPr>
            <a:spLocks noGrp="1"/>
          </p:cNvSpPr>
          <p:nvPr>
            <p:ph type="sldNum" sz="quarter" idx="12"/>
          </p:nvPr>
        </p:nvSpPr>
        <p:spPr/>
        <p:txBody>
          <a:bodyPr/>
          <a:lstStyle/>
          <a:p>
            <a:pPr>
              <a:defRPr/>
            </a:pPr>
            <a:fld id="{C8759C06-A3B7-4AF6-B251-7691B68C9902}" type="slidenum">
              <a:rPr lang="vi-VN" smtClean="0"/>
              <a:pPr>
                <a:defRPr/>
              </a:pPr>
              <a:t>69</a:t>
            </a:fld>
            <a:endParaRPr lang="vi-VN"/>
          </a:p>
        </p:txBody>
      </p:sp>
      <p:graphicFrame>
        <p:nvGraphicFramePr>
          <p:cNvPr id="9" name="Content Placeholder 8"/>
          <p:cNvGraphicFramePr>
            <a:graphicFrameLocks noGrp="1"/>
          </p:cNvGraphicFramePr>
          <p:nvPr>
            <p:ph idx="1"/>
          </p:nvPr>
        </p:nvGraphicFramePr>
        <p:xfrm>
          <a:off x="107950" y="115888"/>
          <a:ext cx="8928100" cy="6675437"/>
        </p:xfrm>
        <a:graphic>
          <a:graphicData uri="http://schemas.openxmlformats.org/drawingml/2006/table">
            <a:tbl>
              <a:tblPr firstRow="1" bandRow="1">
                <a:tableStyleId>{073A0DAA-6AF3-43AB-8588-CEC1D06C72B9}</a:tableStyleId>
              </a:tblPr>
              <a:tblGrid>
                <a:gridCol w="1872021"/>
                <a:gridCol w="2592029"/>
                <a:gridCol w="2232025"/>
                <a:gridCol w="2232025"/>
              </a:tblGrid>
              <a:tr h="457222">
                <a:tc>
                  <a:txBody>
                    <a:bodyPr/>
                    <a:lstStyle/>
                    <a:p>
                      <a:pPr algn="ctr"/>
                      <a:r>
                        <a:rPr lang="en-US" sz="2400" dirty="0" smtClean="0">
                          <a:latin typeface="Times New Roman" panose="02020603050405020304" pitchFamily="18" charset="0"/>
                          <a:cs typeface="Times New Roman" panose="02020603050405020304" pitchFamily="18" charset="0"/>
                        </a:rPr>
                        <a:t>TAND</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algn="ctr"/>
                      <a:r>
                        <a:rPr lang="en-US" sz="2400" dirty="0" smtClean="0">
                          <a:latin typeface="Times New Roman" panose="02020603050405020304" pitchFamily="18" charset="0"/>
                          <a:cs typeface="Times New Roman" panose="02020603050405020304" pitchFamily="18" charset="0"/>
                        </a:rPr>
                        <a:t>VKSND</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algn="ctr"/>
                      <a:r>
                        <a:rPr lang="en-US" sz="2400" dirty="0" smtClean="0">
                          <a:latin typeface="Times New Roman" panose="02020603050405020304" pitchFamily="18" charset="0"/>
                          <a:cs typeface="Times New Roman" panose="02020603050405020304" pitchFamily="18" charset="0"/>
                        </a:rPr>
                        <a:t>HĐND</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algn="ctr"/>
                      <a:r>
                        <a:rPr lang="en-US" sz="2400" dirty="0" smtClean="0">
                          <a:latin typeface="Times New Roman" panose="02020603050405020304" pitchFamily="18" charset="0"/>
                          <a:cs typeface="Times New Roman" panose="02020603050405020304" pitchFamily="18" charset="0"/>
                        </a:rPr>
                        <a:t>UBND</a:t>
                      </a:r>
                      <a:endParaRPr lang="en-US" sz="2400" dirty="0">
                        <a:latin typeface="Times New Roman" panose="02020603050405020304" pitchFamily="18" charset="0"/>
                        <a:cs typeface="Times New Roman" panose="02020603050405020304" pitchFamily="18" charset="0"/>
                      </a:endParaRPr>
                    </a:p>
                  </a:txBody>
                  <a:tcPr marL="91431" marR="91431" marT="45722" marB="45722"/>
                </a:tc>
              </a:tr>
              <a:tr h="1554554">
                <a:tc>
                  <a:txBody>
                    <a:bodyPr/>
                    <a:lstStyle/>
                    <a:p>
                      <a:r>
                        <a:rPr lang="en-US" sz="2400" dirty="0" smtClean="0">
                          <a:latin typeface="Times New Roman" panose="02020603050405020304" pitchFamily="18" charset="0"/>
                          <a:cs typeface="Times New Roman" panose="02020603050405020304" pitchFamily="18" charset="0"/>
                        </a:rPr>
                        <a:t>-</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tư</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pháp</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0" indent="0">
                        <a:buFontTx/>
                        <a:buNone/>
                      </a:pPr>
                      <a:r>
                        <a:rPr lang="en-US" sz="240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tư</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pháp</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0" indent="0">
                        <a:buFontTx/>
                        <a:buNone/>
                      </a:pPr>
                      <a:r>
                        <a:rPr lang="en-US" sz="2400" dirty="0" smtClean="0">
                          <a:latin typeface="Times New Roman" panose="02020603050405020304" pitchFamily="18" charset="0"/>
                          <a:cs typeface="Times New Roman" panose="02020603050405020304" pitchFamily="18" charset="0"/>
                        </a:rPr>
                        <a:t>-</a:t>
                      </a:r>
                      <a:r>
                        <a:rPr lang="en-US" sz="2400" baseline="0" dirty="0" smtClean="0">
                          <a:latin typeface="Times New Roman" panose="02020603050405020304" pitchFamily="18" charset="0"/>
                          <a:cs typeface="Times New Roman" panose="02020603050405020304" pitchFamily="18" charset="0"/>
                        </a:rPr>
                        <a:t> </a:t>
                      </a:r>
                      <a:r>
                        <a:rPr lang="vi-VN" sz="2400" baseline="0" dirty="0"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quyền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lực</a:t>
                      </a:r>
                      <a:r>
                        <a:rPr lang="en-US" sz="2400" baseline="0" dirty="0" smtClean="0">
                          <a:latin typeface="Times New Roman" panose="02020603050405020304" pitchFamily="18" charset="0"/>
                          <a:cs typeface="Times New Roman" panose="02020603050405020304" pitchFamily="18" charset="0"/>
                        </a:rPr>
                        <a:t> ở </a:t>
                      </a:r>
                      <a:r>
                        <a:rPr lang="en-US" sz="2400" baseline="0" dirty="0" err="1" smtClean="0">
                          <a:latin typeface="Times New Roman" panose="02020603050405020304" pitchFamily="18" charset="0"/>
                          <a:cs typeface="Times New Roman" panose="02020603050405020304" pitchFamily="18" charset="0"/>
                        </a:rPr>
                        <a:t>địa</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phương</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hành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chính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cao</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nhất</a:t>
                      </a:r>
                      <a:r>
                        <a:rPr lang="en-US" sz="2400" baseline="0" dirty="0" smtClean="0">
                          <a:latin typeface="Times New Roman" panose="02020603050405020304" pitchFamily="18" charset="0"/>
                          <a:cs typeface="Times New Roman" panose="02020603050405020304" pitchFamily="18" charset="0"/>
                        </a:rPr>
                        <a:t>;</a:t>
                      </a:r>
                    </a:p>
                    <a:p>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Cơ</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quan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chấp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hành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của</a:t>
                      </a:r>
                      <a:r>
                        <a:rPr lang="en-US" sz="2400" baseline="0" dirty="0" smtClean="0">
                          <a:latin typeface="Times New Roman" panose="02020603050405020304" pitchFamily="18" charset="0"/>
                          <a:cs typeface="Times New Roman" panose="02020603050405020304" pitchFamily="18" charset="0"/>
                        </a:rPr>
                        <a:t> QH.</a:t>
                      </a:r>
                      <a:endParaRPr lang="en-US" sz="2400" dirty="0">
                        <a:latin typeface="Times New Roman" panose="02020603050405020304" pitchFamily="18" charset="0"/>
                        <a:cs typeface="Times New Roman" panose="02020603050405020304" pitchFamily="18" charset="0"/>
                      </a:endParaRPr>
                    </a:p>
                  </a:txBody>
                  <a:tcPr marL="91431" marR="91431" marT="45722" marB="45722"/>
                </a:tc>
              </a:tr>
              <a:tr h="1554554">
                <a:tc>
                  <a:txBody>
                    <a:bodyPr/>
                    <a:lstStyle/>
                    <a:p>
                      <a:pPr algn="just"/>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Xét</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xử</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342900" indent="-342900" algn="just">
                        <a:buFontTx/>
                        <a:buChar char="-"/>
                      </a:pPr>
                      <a:r>
                        <a:rPr lang="en-US" sz="2400" baseline="0" dirty="0" err="1" smtClean="0">
                          <a:latin typeface="Times New Roman" panose="02020603050405020304" pitchFamily="18" charset="0"/>
                          <a:cs typeface="Times New Roman" panose="02020603050405020304" pitchFamily="18" charset="0"/>
                        </a:rPr>
                        <a:t>Công</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tố</a:t>
                      </a:r>
                      <a:r>
                        <a:rPr lang="en-US" sz="2400" baseline="0" dirty="0" smtClean="0">
                          <a:latin typeface="Times New Roman" panose="02020603050405020304" pitchFamily="18" charset="0"/>
                          <a:cs typeface="Times New Roman" panose="02020603050405020304" pitchFamily="18" charset="0"/>
                        </a:rPr>
                        <a:t>;</a:t>
                      </a:r>
                    </a:p>
                    <a:p>
                      <a:pPr marL="342900" indent="-342900" algn="just">
                        <a:buFontTx/>
                        <a:buChar char="-"/>
                      </a:pPr>
                      <a:r>
                        <a:rPr lang="en-US" sz="2400" baseline="0" dirty="0" err="1" smtClean="0">
                          <a:latin typeface="Times New Roman" panose="02020603050405020304" pitchFamily="18" charset="0"/>
                          <a:cs typeface="Times New Roman" panose="02020603050405020304" pitchFamily="18" charset="0"/>
                        </a:rPr>
                        <a:t>Kiểm</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sát</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hoạt</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động</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tư</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pháp</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0" indent="0" algn="just">
                        <a:buFontTx/>
                        <a:buNone/>
                      </a:pP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Đại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diện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cho</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nhân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dân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thực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hiện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quyền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lực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nhà</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nước</a:t>
                      </a:r>
                      <a:r>
                        <a:rPr lang="en-US" sz="2400" baseline="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0" indent="0" algn="just">
                        <a:buFontTx/>
                        <a:buNone/>
                      </a:pPr>
                      <a:r>
                        <a:rPr lang="en-US" sz="2400" dirty="0" smtClean="0">
                          <a:latin typeface="Times New Roman" panose="02020603050405020304" pitchFamily="18" charset="0"/>
                          <a:cs typeface="Times New Roman" panose="02020603050405020304" pitchFamily="18" charset="0"/>
                        </a:rPr>
                        <a:t>-</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Quản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lý</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xã</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hội</a:t>
                      </a:r>
                      <a:r>
                        <a:rPr lang="en-US" sz="2400" baseline="0" dirty="0" smtClean="0">
                          <a:latin typeface="Times New Roman" panose="02020603050405020304" pitchFamily="18" charset="0"/>
                          <a:cs typeface="Times New Roman" panose="02020603050405020304" pitchFamily="18" charset="0"/>
                        </a:rPr>
                        <a:t> ở </a:t>
                      </a:r>
                      <a:r>
                        <a:rPr lang="en-US" sz="2400" baseline="0" dirty="0" err="1" smtClean="0">
                          <a:latin typeface="Times New Roman" panose="02020603050405020304" pitchFamily="18" charset="0"/>
                          <a:cs typeface="Times New Roman" panose="02020603050405020304" pitchFamily="18" charset="0"/>
                        </a:rPr>
                        <a:t>địa</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phương</a:t>
                      </a:r>
                      <a:endParaRPr lang="en-US" sz="2400" dirty="0">
                        <a:latin typeface="Times New Roman" panose="02020603050405020304" pitchFamily="18" charset="0"/>
                        <a:cs typeface="Times New Roman" panose="02020603050405020304" pitchFamily="18" charset="0"/>
                      </a:endParaRPr>
                    </a:p>
                  </a:txBody>
                  <a:tcPr marL="91431" marR="91431" marT="45722" marB="45722"/>
                </a:tc>
              </a:tr>
              <a:tr h="1920331">
                <a:tc>
                  <a:txBody>
                    <a:bodyPr/>
                    <a:lstStyle/>
                    <a:p>
                      <a:pPr algn="just"/>
                      <a:r>
                        <a:rPr lang="en-US" sz="2400" dirty="0" smtClean="0">
                          <a:latin typeface="Times New Roman" panose="02020603050405020304" pitchFamily="18" charset="0"/>
                          <a:cs typeface="Times New Roman" panose="02020603050405020304" pitchFamily="18" charset="0"/>
                        </a:rPr>
                        <a:t>-TAND </a:t>
                      </a:r>
                      <a:r>
                        <a:rPr lang="en-US" sz="2400" dirty="0" err="1" smtClean="0">
                          <a:latin typeface="Times New Roman" panose="02020603050405020304" pitchFamily="18" charset="0"/>
                          <a:cs typeface="Times New Roman" panose="02020603050405020304" pitchFamily="18" charset="0"/>
                        </a:rPr>
                        <a:t>Tối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cao-cấp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cao-tỉnh-huyện</a:t>
                      </a:r>
                      <a:r>
                        <a:rPr lang="en-US" sz="2400" baseline="0" dirty="0" smtClean="0">
                          <a:latin typeface="Times New Roman" panose="02020603050405020304" pitchFamily="18" charset="0"/>
                          <a:cs typeface="Times New Roman" panose="02020603050405020304" pitchFamily="18" charset="0"/>
                        </a:rPr>
                        <a:t>.</a:t>
                      </a:r>
                    </a:p>
                    <a:p>
                      <a:pPr algn="just"/>
                      <a:r>
                        <a:rPr lang="en-US" sz="2400" baseline="0" dirty="0" smtClean="0">
                          <a:latin typeface="Times New Roman" panose="02020603050405020304" pitchFamily="18" charset="0"/>
                          <a:cs typeface="Times New Roman" panose="02020603050405020304" pitchFamily="18" charset="0"/>
                        </a:rPr>
                        <a:t>- TA </a:t>
                      </a:r>
                      <a:r>
                        <a:rPr lang="en-US" sz="2400" baseline="0" dirty="0" err="1" smtClean="0">
                          <a:latin typeface="Times New Roman" panose="02020603050405020304" pitchFamily="18" charset="0"/>
                          <a:cs typeface="Times New Roman" panose="02020603050405020304" pitchFamily="18" charset="0"/>
                        </a:rPr>
                        <a:t>Quân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sự</a:t>
                      </a:r>
                      <a:endParaRPr lang="en-US" sz="2400" baseline="0" dirty="0" smtClean="0">
                        <a:latin typeface="Times New Roman" panose="02020603050405020304" pitchFamily="18" charset="0"/>
                        <a:cs typeface="Times New Roman" panose="02020603050405020304" pitchFamily="18" charset="0"/>
                      </a:endParaRPr>
                    </a:p>
                  </a:txBody>
                  <a:tcPr marL="91431" marR="91431" marT="45722" marB="45722"/>
                </a:tc>
                <a:tc>
                  <a:txBody>
                    <a:bodyPr/>
                    <a:lstStyle/>
                    <a:p>
                      <a:pPr algn="l"/>
                      <a:r>
                        <a:rPr lang="en-US" sz="2400" dirty="0" smtClean="0">
                          <a:latin typeface="Times New Roman" panose="02020603050405020304" pitchFamily="18" charset="0"/>
                          <a:cs typeface="Times New Roman" panose="02020603050405020304" pitchFamily="18" charset="0"/>
                        </a:rPr>
                        <a:t>- VKSN </a:t>
                      </a:r>
                      <a:r>
                        <a:rPr lang="en-US" sz="2400" dirty="0" err="1" smtClean="0">
                          <a:latin typeface="Times New Roman" panose="02020603050405020304" pitchFamily="18" charset="0"/>
                          <a:cs typeface="Times New Roman" panose="02020603050405020304" pitchFamily="18" charset="0"/>
                        </a:rPr>
                        <a:t>Tối</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cao-cấp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cao-tỉnh-huyện</a:t>
                      </a:r>
                      <a:r>
                        <a:rPr lang="en-US" sz="2400" baseline="0" dirty="0" smtClean="0">
                          <a:latin typeface="Times New Roman" panose="02020603050405020304" pitchFamily="18" charset="0"/>
                          <a:cs typeface="Times New Roman" panose="02020603050405020304" pitchFamily="18" charset="0"/>
                        </a:rPr>
                        <a:t>.</a:t>
                      </a:r>
                    </a:p>
                    <a:p>
                      <a:pPr algn="l"/>
                      <a:r>
                        <a:rPr lang="en-US" sz="2400" baseline="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VKSN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Quân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sự</a:t>
                      </a:r>
                      <a:endParaRPr lang="en-US" sz="2400" baseline="0" dirty="0" smtClean="0">
                        <a:latin typeface="Times New Roman" panose="02020603050405020304" pitchFamily="18" charset="0"/>
                        <a:cs typeface="Times New Roman" panose="02020603050405020304" pitchFamily="18" charset="0"/>
                      </a:endParaRPr>
                    </a:p>
                  </a:txBody>
                  <a:tcPr marL="91431" marR="91431" marT="45722" marB="45722"/>
                </a:tc>
                <a:tc>
                  <a:txBody>
                    <a:bodyPr/>
                    <a:lstStyle/>
                    <a:p>
                      <a:r>
                        <a:rPr lang="en-US" sz="2400" dirty="0" smtClean="0">
                          <a:latin typeface="Times New Roman" panose="02020603050405020304" pitchFamily="18" charset="0"/>
                          <a:cs typeface="Times New Roman" panose="02020603050405020304" pitchFamily="18" charset="0"/>
                        </a:rPr>
                        <a:t>- HĐND</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cấp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tỉnh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huyện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xã</a:t>
                      </a:r>
                      <a:r>
                        <a:rPr lang="en-US" sz="2400" baseline="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Chủ</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tịch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các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Phó</a:t>
                      </a:r>
                      <a:r>
                        <a:rPr lang="en-US" sz="2400" baseline="0" dirty="0" smtClean="0">
                          <a:latin typeface="Times New Roman" panose="02020603050405020304" pitchFamily="18" charset="0"/>
                          <a:cs typeface="Times New Roman" panose="02020603050405020304" pitchFamily="18" charset="0"/>
                        </a:rPr>
                        <a:t> CT, </a:t>
                      </a:r>
                      <a:r>
                        <a:rPr lang="en-US" sz="2400" baseline="0" dirty="0" err="1" smtClean="0">
                          <a:latin typeface="Times New Roman" panose="02020603050405020304" pitchFamily="18" charset="0"/>
                          <a:cs typeface="Times New Roman" panose="02020603050405020304" pitchFamily="18" charset="0"/>
                        </a:rPr>
                        <a:t>Ủy</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viên</a:t>
                      </a:r>
                      <a:r>
                        <a:rPr lang="en-US" sz="2400" baseline="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r>
                        <a:rPr lang="en-US" sz="2400" dirty="0" smtClean="0">
                          <a:latin typeface="Times New Roman" panose="02020603050405020304" pitchFamily="18" charset="0"/>
                          <a:cs typeface="Times New Roman" panose="02020603050405020304" pitchFamily="18" charset="0"/>
                        </a:rPr>
                        <a:t>- UBND </a:t>
                      </a:r>
                      <a:r>
                        <a:rPr lang="en-US" sz="2400" dirty="0" err="1" smtClean="0">
                          <a:latin typeface="Times New Roman" panose="02020603050405020304" pitchFamily="18" charset="0"/>
                          <a:cs typeface="Times New Roman" panose="02020603050405020304" pitchFamily="18" charset="0"/>
                        </a:rPr>
                        <a:t>cấp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tỉnh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huyện</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xã</a:t>
                      </a:r>
                      <a:r>
                        <a:rPr lang="en-US" sz="2400" baseline="0" dirty="0" smtClean="0">
                          <a:latin typeface="Times New Roman" panose="02020603050405020304" pitchFamily="18" charset="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Chủ</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tịch</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các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Phó</a:t>
                      </a:r>
                      <a:r>
                        <a:rPr lang="en-US" sz="2400" baseline="0" dirty="0" smtClean="0">
                          <a:latin typeface="Times New Roman" panose="02020603050405020304" pitchFamily="18" charset="0"/>
                          <a:cs typeface="Times New Roman" panose="02020603050405020304" pitchFamily="18" charset="0"/>
                        </a:rPr>
                        <a:t> CT, </a:t>
                      </a:r>
                      <a:r>
                        <a:rPr lang="en-US" sz="2400" baseline="0" dirty="0" err="1" smtClean="0">
                          <a:latin typeface="Times New Roman" panose="02020603050405020304" pitchFamily="18" charset="0"/>
                          <a:cs typeface="Times New Roman" panose="02020603050405020304" pitchFamily="18" charset="0"/>
                        </a:rPr>
                        <a:t>Ủy</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viên</a:t>
                      </a:r>
                      <a:r>
                        <a:rPr lang="en-US" sz="2400" baseline="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txBody>
                  <a:tcPr marL="91431" marR="91431" marT="45722" marB="45722"/>
                </a:tc>
              </a:tr>
              <a:tr h="1188776">
                <a:tc>
                  <a:txBody>
                    <a:bodyPr/>
                    <a:lstStyle/>
                    <a:p>
                      <a:r>
                        <a:rPr lang="en-US" sz="2400" dirty="0" err="1" smtClean="0">
                          <a:latin typeface="Times New Roman" panose="02020603050405020304" pitchFamily="18" charset="0"/>
                          <a:cs typeface="Times New Roman" panose="02020603050405020304" pitchFamily="18" charset="0"/>
                        </a:rPr>
                        <a:t>Kỳ</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họp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nhiệm</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kỳ</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r>
                        <a:rPr lang="en-US" sz="2400" dirty="0" smtClean="0">
                          <a:latin typeface="Times New Roman" panose="02020603050405020304" pitchFamily="18" charset="0"/>
                          <a:cs typeface="Times New Roman" panose="02020603050405020304" pitchFamily="18" charset="0"/>
                        </a:rPr>
                        <a:t>- Theo </a:t>
                      </a:r>
                      <a:r>
                        <a:rPr lang="en-US" sz="2400" dirty="0" err="1" smtClean="0">
                          <a:latin typeface="Times New Roman" panose="02020603050405020304" pitchFamily="18" charset="0"/>
                          <a:cs typeface="Times New Roman" panose="02020603050405020304" pitchFamily="18" charset="0"/>
                        </a:rPr>
                        <a:t>nhiệm</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kỳ</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của</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Quốc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hội</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r>
                        <a:rPr lang="en-US" sz="2400" dirty="0" smtClean="0">
                          <a:latin typeface="Times New Roman" panose="02020603050405020304" pitchFamily="18" charset="0"/>
                          <a:cs typeface="Times New Roman" panose="02020603050405020304" pitchFamily="18" charset="0"/>
                        </a:rPr>
                        <a:t>- Theo </a:t>
                      </a:r>
                      <a:r>
                        <a:rPr lang="en-US" sz="2400" baseline="0" dirty="0" err="1" smtClean="0">
                          <a:latin typeface="Times New Roman" panose="02020603050405020304" pitchFamily="18" charset="0"/>
                          <a:cs typeface="Times New Roman" panose="02020603050405020304" pitchFamily="18" charset="0"/>
                        </a:rPr>
                        <a:t>Quốc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hội</a:t>
                      </a:r>
                      <a:endParaRPr lang="en-US" sz="2400" dirty="0">
                        <a:latin typeface="Times New Roman" panose="02020603050405020304" pitchFamily="18" charset="0"/>
                        <a:cs typeface="Times New Roman" panose="02020603050405020304" pitchFamily="18" charset="0"/>
                      </a:endParaRPr>
                    </a:p>
                  </a:txBody>
                  <a:tcPr marL="91431" marR="91431" marT="45722" marB="4572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panose="02020603050405020304" pitchFamily="18" charset="0"/>
                          <a:cs typeface="Times New Roman" panose="02020603050405020304" pitchFamily="18" charset="0"/>
                        </a:rPr>
                        <a:t>- Theo </a:t>
                      </a:r>
                      <a:r>
                        <a:rPr lang="en-US" sz="2400" dirty="0" err="1" smtClean="0">
                          <a:latin typeface="Times New Roman" panose="02020603050405020304" pitchFamily="18" charset="0"/>
                          <a:cs typeface="Times New Roman" panose="02020603050405020304" pitchFamily="18" charset="0"/>
                        </a:rPr>
                        <a:t>nhiệm</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kỳ</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của</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Quốc</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hội</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txBody>
                  <a:tcPr marL="91431" marR="91431" marT="45722" marB="45722"/>
                </a:tc>
              </a:tr>
            </a:tbl>
          </a:graphicData>
        </a:graphic>
      </p:graphicFrame>
    </p:spTree>
    <p:extLst>
      <p:ext uri="{BB962C8B-B14F-4D97-AF65-F5344CB8AC3E}">
        <p14:creationId xmlns:p14="http://schemas.microsoft.com/office/powerpoint/2010/main" val="127261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315200" cy="990600"/>
          </a:xfrm>
        </p:spPr>
        <p:txBody>
          <a:bodyPr>
            <a:normAutofit/>
          </a:bodyPr>
          <a:lstStyle/>
          <a:p>
            <a:pPr eaLnBrk="1" fontAlgn="auto" hangingPunct="1">
              <a:spcAft>
                <a:spcPts val="0"/>
              </a:spcAft>
              <a:defRPr/>
            </a:pPr>
            <a:r>
              <a:rPr lang="en-US" b="1" dirty="0" err="1" smtClean="0">
                <a:solidFill>
                  <a:srgbClr val="FF0000"/>
                </a:solidFill>
                <a:latin typeface="Times New Roman" pitchFamily="18" charset="0"/>
                <a:cs typeface="Times New Roman" pitchFamily="18" charset="0"/>
              </a:rPr>
              <a:t>Xuất</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hiện</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tư</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hữu</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mọi</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thứ</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thay</a:t>
            </a:r>
            <a:r>
              <a:rPr lang="en-US" b="1" dirty="0" smtClean="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đổi</a:t>
            </a:r>
            <a:endParaRPr lang="en-US" b="1" dirty="0">
              <a:solidFill>
                <a:srgbClr val="FF0000"/>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65766664"/>
              </p:ext>
            </p:extLst>
          </p:nvPr>
        </p:nvGraphicFramePr>
        <p:xfrm>
          <a:off x="228600" y="1447800"/>
          <a:ext cx="8763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42991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229600" cy="914400"/>
          </a:xfrm>
        </p:spPr>
        <p:txBody>
          <a:bodyPr>
            <a:normAutofit fontScale="90000"/>
          </a:bodyPr>
          <a:lstStyle/>
          <a:p>
            <a:pPr eaLnBrk="1" fontAlgn="auto" hangingPunct="1">
              <a:spcAft>
                <a:spcPts val="0"/>
              </a:spcAft>
              <a:defRPr/>
            </a:pPr>
            <a:r>
              <a:rPr lang="en-US" b="1" dirty="0" smtClean="0">
                <a:solidFill>
                  <a:srgbClr val="FF0000"/>
                </a:solidFill>
                <a:latin typeface="Times New Roman" pitchFamily="18" charset="0"/>
                <a:cs typeface="Times New Roman" pitchFamily="18" charset="0"/>
              </a:rPr>
              <a:t>1.2. KHÁI NIỆM NHÀ NƯỚC </a:t>
            </a:r>
            <a:r>
              <a:rPr lang="en-US" b="1" dirty="0" smtClean="0">
                <a:latin typeface="Times New Roman" pitchFamily="18" charset="0"/>
                <a:cs typeface="Times New Roman" pitchFamily="18" charset="0"/>
              </a:rPr>
              <a:t>(Theo Marx)</a:t>
            </a:r>
            <a:endParaRPr lang="en-US"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5706841"/>
              </p:ext>
            </p:extLst>
          </p:nvPr>
        </p:nvGraphicFramePr>
        <p:xfrm>
          <a:off x="838200" y="1524000"/>
          <a:ext cx="749935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5244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425798030"/>
              </p:ext>
            </p:extLst>
          </p:nvPr>
        </p:nvGraphicFramePr>
        <p:xfrm>
          <a:off x="76200" y="1447800"/>
          <a:ext cx="89154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p:cNvSpPr>
            <a:spLocks noGrp="1"/>
          </p:cNvSpPr>
          <p:nvPr>
            <p:ph type="title"/>
          </p:nvPr>
        </p:nvSpPr>
        <p:spPr>
          <a:xfrm>
            <a:off x="228600" y="76200"/>
            <a:ext cx="8686800" cy="1066800"/>
          </a:xfrm>
          <a:prstGeom prst="roundRect">
            <a:avLst/>
          </a:prstGeom>
          <a:solidFill>
            <a:srgbClr val="FFFF00"/>
          </a:solidFill>
        </p:spPr>
        <p:style>
          <a:lnRef idx="1">
            <a:schemeClr val="accent5"/>
          </a:lnRef>
          <a:fillRef idx="2">
            <a:schemeClr val="accent5"/>
          </a:fillRef>
          <a:effectRef idx="1">
            <a:schemeClr val="accent5"/>
          </a:effectRef>
          <a:fontRef idx="minor">
            <a:schemeClr val="dk1"/>
          </a:fontRef>
        </p:style>
        <p:txBody>
          <a:bodyPr rtlCol="0" anchor="ctr">
            <a:normAutofit/>
          </a:bodyPr>
          <a:lstStyle/>
          <a:p>
            <a:pPr algn="ctr"/>
            <a:r>
              <a:rPr lang="en-US" sz="2800" b="1" dirty="0" err="1" smtClean="0">
                <a:latin typeface="Times New Roman" pitchFamily="18" charset="0"/>
                <a:cs typeface="Times New Roman" pitchFamily="18" charset="0"/>
              </a:rPr>
              <a:t>Quan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điểm</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của</a:t>
            </a:r>
            <a:r>
              <a:rPr lang="en-US" sz="2800" b="1" dirty="0" smtClean="0">
                <a:latin typeface="Times New Roman" pitchFamily="18" charset="0"/>
                <a:cs typeface="Times New Roman" pitchFamily="18" charset="0"/>
              </a:rPr>
              <a:t> Marx </a:t>
            </a:r>
            <a:r>
              <a:rPr lang="en-US" sz="2800" b="1" dirty="0" err="1" smtClean="0">
                <a:latin typeface="Times New Roman" pitchFamily="18" charset="0"/>
                <a:cs typeface="Times New Roman" pitchFamily="18" charset="0"/>
              </a:rPr>
              <a:t>về</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Nhà</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nước</a:t>
            </a:r>
            <a:endParaRPr lang="en-US" sz="2500" b="1" dirty="0"/>
          </a:p>
        </p:txBody>
      </p:sp>
    </p:spTree>
    <p:extLst>
      <p:ext uri="{BB962C8B-B14F-4D97-AF65-F5344CB8AC3E}">
        <p14:creationId xmlns:p14="http://schemas.microsoft.com/office/powerpoint/2010/main" val="29027612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TS102787942</Template>
  <TotalTime>45044</TotalTime>
  <Words>2902</Words>
  <Application>Microsoft Office PowerPoint</Application>
  <PresentationFormat>On-screen Show (4:3)</PresentationFormat>
  <Paragraphs>436</Paragraphs>
  <Slides>69</Slides>
  <Notes>8</Notes>
  <HiddenSlides>1</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Cooking 16x9</vt:lpstr>
      <vt:lpstr>Chương I  NHỮNG VẤN ĐỀ CƠ BẢN VỀ NHÀ NƯỚC</vt:lpstr>
      <vt:lpstr> CƠ CẤU BÀI HỌC </vt:lpstr>
      <vt:lpstr>1.1. NGUỒN GỐC CỦA NHÀ NƯỚC</vt:lpstr>
      <vt:lpstr>PowerPoint Presentation</vt:lpstr>
      <vt:lpstr>Hạn chế của các học thuyết phi Mác xít</vt:lpstr>
      <vt:lpstr>1.1.2. Quan điểm Mác - xít</vt:lpstr>
      <vt:lpstr>Xuất hiện tư hữu, mọi thứ thay đổi</vt:lpstr>
      <vt:lpstr>1.2. KHÁI NIỆM NHÀ NƯỚC (Theo Marx)</vt:lpstr>
      <vt:lpstr>Quan điểm của Marx về Nhà nước</vt:lpstr>
      <vt:lpstr>PowerPoint Presentation</vt:lpstr>
      <vt:lpstr>1.3.1. Tính giai cấp của Nhà nước</vt:lpstr>
      <vt:lpstr>1.3.2. Tính xã hội của Nhà nước</vt:lpstr>
      <vt:lpstr>2. Đặc trưng của Nhà nước</vt:lpstr>
      <vt:lpstr>2.1. Thiết lập quyền lực chính trị đặc biệt </vt:lpstr>
      <vt:lpstr>2.2. Có chủ quyền quốc gia </vt:lpstr>
      <vt:lpstr>2.3. Phân chia dân cư theo lãnh thổ </vt:lpstr>
      <vt:lpstr>2.4. Ban hành pháp luật</vt:lpstr>
      <vt:lpstr>2.5. Quy định và thực hiện thu thuế</vt:lpstr>
      <vt:lpstr>3. Chức năng của Nhà nước</vt:lpstr>
      <vt:lpstr>3.1. Khái niệm chức năng của Nhà nước</vt:lpstr>
      <vt:lpstr>3.2. Phân loại chức năng của Nhà nước  Căn cứ vào phạm vi hoạt động chủ yếu của NN</vt:lpstr>
      <vt:lpstr>PowerPoint Presentation</vt:lpstr>
      <vt:lpstr>PowerPoint Presentation</vt:lpstr>
      <vt:lpstr>PowerPoint Presentation</vt:lpstr>
      <vt:lpstr>Căn cứ vào lĩnh vực hoạt động của NN</vt:lpstr>
      <vt:lpstr>4. Kiểu và hình thức Nhà nước</vt:lpstr>
      <vt:lpstr>PowerPoint Presentation</vt:lpstr>
      <vt:lpstr>4.2. Hình thức nhà nước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THẢO LUẬN NHÓM</vt:lpstr>
      <vt:lpstr>ĐÁP ÁN</vt:lpstr>
      <vt:lpstr>NHIỆM VỤ VỀ NHÀ</vt:lpstr>
      <vt:lpstr>5. Bộ máy Nhà nước CHXHCNVN</vt:lpstr>
      <vt:lpstr>5.1. Bản chất Nhà nước CHXHCNVN</vt:lpstr>
      <vt:lpstr>PowerPoint Presentation</vt:lpstr>
      <vt:lpstr>PowerPoint Presentation</vt:lpstr>
      <vt:lpstr>5.3.1. Khái niệm BMNNCHXHCN Việt Nam</vt:lpstr>
      <vt:lpstr>5.3.2. Nguyên tắc tổ chức và hoạt động của BMNN</vt:lpstr>
      <vt:lpstr>Nguyên tắc quyền lực Nhà nước thuộc về nhân dân</vt:lpstr>
      <vt:lpstr>Nguyên tắc Đảng lãnh đạo</vt:lpstr>
      <vt:lpstr>Nguyên tắc tập trung dân chủ</vt:lpstr>
      <vt:lpstr>Nguyên tắc pháp chế XHCN</vt:lpstr>
      <vt:lpstr>Nguyên tắc bình đẳng và đoàn kết giữa các DT</vt:lpstr>
      <vt:lpstr>5.3.3. Các CQNN của nước CHXHCN VN</vt:lpstr>
      <vt:lpstr>CÂU HỎI THẢO LUẬN</vt:lpstr>
      <vt:lpstr>IV. BỘ MÁY NHÀ NƯỚC CHXHCNVN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Viện kiểm sát</vt:lpstr>
      <vt:lpstr>PowerPoint Presentation</vt:lpstr>
      <vt:lpstr>Chủ tịch nước</vt:lpstr>
      <vt:lpstr>PowerPoint Presentation</vt:lpstr>
      <vt:lpstr>PowerPoint Presentation</vt:lpstr>
      <vt:lpstr>CÂU HỎI</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NHỮNG VẤN ĐỀ CƠ BẢN VỀ NHÀ NƯỚC VÀ NHÀ NƯỚC CHXHCN VIỆT NAM</dc:title>
  <dc:creator>ADMIN</dc:creator>
  <cp:lastModifiedBy>win 10</cp:lastModifiedBy>
  <cp:revision>884</cp:revision>
  <dcterms:created xsi:type="dcterms:W3CDTF">2012-08-27T02:51:20Z</dcterms:created>
  <dcterms:modified xsi:type="dcterms:W3CDTF">2020-08-22T07:38:33Z</dcterms:modified>
</cp:coreProperties>
</file>